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14" r:id="rId1"/>
    <p:sldMasterId id="2147483715" r:id="rId2"/>
    <p:sldMasterId id="2147483716" r:id="rId3"/>
  </p:sldMasterIdLst>
  <p:notesMasterIdLst>
    <p:notesMasterId r:id="rId3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309" r:id="rId21"/>
    <p:sldId id="305" r:id="rId22"/>
    <p:sldId id="304" r:id="rId23"/>
    <p:sldId id="306" r:id="rId24"/>
    <p:sldId id="308" r:id="rId25"/>
    <p:sldId id="274" r:id="rId26"/>
    <p:sldId id="275" r:id="rId27"/>
    <p:sldId id="276" r:id="rId28"/>
    <p:sldId id="277" r:id="rId29"/>
    <p:sldId id="278" r:id="rId30"/>
    <p:sldId id="279" r:id="rId31"/>
    <p:sldId id="280" r:id="rId32"/>
    <p:sldId id="281" r:id="rId33"/>
    <p:sldId id="282" r:id="rId34"/>
    <p:sldId id="283" r:id="rId35"/>
  </p:sldIdLst>
  <p:sldSz cx="9144000" cy="5143500" type="screen16x9"/>
  <p:notesSz cx="6858000" cy="9144000"/>
  <p:embeddedFontLst>
    <p:embeddedFont>
      <p:font typeface="Verizon NHG DS" panose="020B0604020202020204" pitchFamily="3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Arial Narrow" panose="020B0606020202030204" pitchFamily="34" charset="0"/>
      <p:regular r:id="rId45"/>
      <p:bold r:id="rId46"/>
      <p:italic r:id="rId47"/>
      <p:boldItalic r:id="rId48"/>
    </p:embeddedFont>
    <p:embeddedFont>
      <p:font typeface="Verizon NHG TX" panose="020B0604020202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840020-0B92-4D9B-80F3-2EBCC80E91FB}">
  <a:tblStyle styleId="{6F840020-0B92-4D9B-80F3-2EBCC80E91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062ECB3-58C6-4BCC-B34D-44602345427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151A5B4-178A-488B-B77E-88598A268092}" styleName="Table_2">
    <a:wholeTbl>
      <a:tcTxStyle b="off" i="off">
        <a:font>
          <a:latin typeface="NeueHaasGroteskText Std"/>
          <a:ea typeface="NeueHaasGroteskText Std"/>
          <a:cs typeface="NeueHaasGroteskText Std"/>
        </a:font>
        <a:srgbClr val="333333"/>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333333"/>
              </a:solidFill>
              <a:prstDash val="solid"/>
              <a:round/>
              <a:headEnd type="none" w="sm" len="sm"/>
              <a:tailEnd type="none" w="sm" len="sm"/>
            </a:ln>
          </a:top>
          <a:bottom>
            <a:ln w="9525" cap="flat" cmpd="sng">
              <a:solidFill>
                <a:srgbClr val="333333"/>
              </a:solidFill>
              <a:prstDash val="solid"/>
              <a:round/>
              <a:headEnd type="none" w="sm" len="sm"/>
              <a:tailEnd type="none" w="sm" len="sm"/>
            </a:ln>
          </a:bottom>
          <a:insideH>
            <a:ln w="9525" cap="flat" cmpd="sng">
              <a:solidFill>
                <a:srgbClr val="33333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rgbClr val="F6F6F6"/>
          </a:solidFill>
        </a:fill>
      </a:tcStyle>
    </a:band1H>
    <a:band2H>
      <a:tcTxStyle/>
      <a:tcStyle>
        <a:tcBdr/>
        <a:fill>
          <a:solidFill>
            <a:srgbClr val="FFFFFF">
              <a:alpha val="0"/>
            </a:srgbClr>
          </a:solidFill>
        </a:fill>
      </a:tcStyle>
    </a:band2H>
    <a:band1V>
      <a:tcTxStyle/>
      <a:tcStyle>
        <a:tcBdr/>
        <a:fill>
          <a:solidFill>
            <a:srgbClr val="F6F6F6"/>
          </a:solidFill>
        </a:fill>
      </a:tcStyle>
    </a:band1V>
    <a:band2V>
      <a:tcTxStyle/>
      <a:tcStyle>
        <a:tcBdr/>
        <a:fill>
          <a:solidFill>
            <a:srgbClr val="FFFFFF">
              <a:alpha val="0"/>
            </a:srgbClr>
          </a:solidFill>
        </a:fill>
      </a:tcStyle>
    </a:band2V>
    <a:lastCol>
      <a:tcTxStyle b="on" i="off">
        <a:font>
          <a:latin typeface="NeueHaasGroteskText Std"/>
          <a:ea typeface="NeueHaasGroteskText Std"/>
          <a:cs typeface="NeueHaasGroteskText Std"/>
        </a:font>
        <a:srgbClr val="000000"/>
      </a:tcTxStyle>
      <a:tcStyle>
        <a:tcBdr/>
      </a:tcStyle>
    </a:lastCol>
    <a:firstCol>
      <a:tcTxStyle b="on" i="off">
        <a:font>
          <a:latin typeface="NeueHaasGroteskText Std"/>
          <a:ea typeface="NeueHaasGroteskText Std"/>
          <a:cs typeface="NeueHaasGroteskText Std"/>
        </a:font>
        <a:srgbClr val="000000"/>
      </a:tcTxStyle>
      <a:tcStyle>
        <a:tcBdr/>
      </a:tcStyle>
    </a:firstCol>
    <a:lastRow>
      <a:tcTxStyle b="on" i="off">
        <a:font>
          <a:latin typeface="NeueHaasGroteskText Std"/>
          <a:ea typeface="NeueHaasGroteskText Std"/>
          <a:cs typeface="NeueHaasGroteskText Std"/>
        </a:font>
        <a:srgbClr val="000000"/>
      </a:tcTxStyle>
      <a:tcStyle>
        <a:tcBdr>
          <a:top>
            <a:ln w="9525" cap="flat" cmpd="sng">
              <a:solidFill>
                <a:srgbClr val="333333"/>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tcBdr>
        <a:fill>
          <a:solidFill>
            <a:srgbClr val="FFFFFF">
              <a:alpha val="0"/>
            </a:srgbClr>
          </a:solidFill>
        </a:fill>
      </a:tcStyle>
    </a:lastRow>
    <a:seCell>
      <a:tcTxStyle/>
      <a:tcStyle>
        <a:tcBdr/>
      </a:tcStyle>
    </a:seCell>
    <a:swCell>
      <a:tcTxStyle/>
      <a:tcStyle>
        <a:tcBdr/>
      </a:tcStyle>
    </a:swCell>
    <a:firstRow>
      <a:tcTxStyle b="on" i="off">
        <a:font>
          <a:latin typeface="NeueHaasGroteskText Std"/>
          <a:ea typeface="NeueHaasGroteskText Std"/>
          <a:cs typeface="NeueHaasGroteskText Std"/>
        </a:font>
        <a:srgbClr val="000000"/>
      </a:tcTxStyle>
      <a:tcStyle>
        <a:tcBdr>
          <a:top>
            <a:ln w="9525" cap="flat" cmpd="sng">
              <a:solidFill>
                <a:srgbClr val="000000">
                  <a:alpha val="0"/>
                </a:srgbClr>
              </a:solidFill>
              <a:prstDash val="solid"/>
              <a:round/>
              <a:headEnd type="none" w="sm" len="sm"/>
              <a:tailEnd type="none" w="sm" len="sm"/>
            </a:ln>
          </a:top>
          <a:bottom>
            <a:ln w="9525" cap="flat" cmpd="sng">
              <a:solidFill>
                <a:srgbClr val="33333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860" y="52"/>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74823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f15e51cf2_0_39: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5f15e51cf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336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e907eaf7b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e907eaf7b_0_764: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g5e907eaf7b_0_7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3024116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5e907eaf7b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5e907eaf7b_0_800: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g5e907eaf7b_0_80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240697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e907eaf7b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e907eaf7b_0_809: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g5e907eaf7b_0_8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1085910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e907eaf7b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e907eaf7b_0_1005: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5e907eaf7b_0_10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087143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e907eaf7b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e907eaf7b_0_1026: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g5e907eaf7b_0_10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4282841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5e907eaf7b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5e907eaf7b_0_1041: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g5e907eaf7b_0_10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1952497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5f15e51cf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5f15e51cf2_0_15: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g5f15e51cf2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4177250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5f15e51cf2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5f15e51cf2_0_230: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g5f15e51cf2_0_2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1571094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18: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Opportunity 3 - Model: Propensity to purchase a travel plan</a:t>
            </a:r>
            <a:endParaRPr>
              <a:solidFill>
                <a:srgbClr val="000000"/>
              </a:solidFill>
              <a:latin typeface="Calibri"/>
              <a:ea typeface="Calibri"/>
              <a:cs typeface="Calibri"/>
              <a:sym typeface="Calibri"/>
            </a:endParaRPr>
          </a:p>
        </p:txBody>
      </p:sp>
      <p:sp>
        <p:nvSpPr>
          <p:cNvPr id="826" name="Google Shape;826;p18: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827" name="Google Shape;827;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915146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9: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395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e907eaf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e907eaf7b_0_0: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5e907eaf7b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2365191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0" name="Google Shape;840;p20: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p2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842" name="Google Shape;842;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68614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1: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635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22: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613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23: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111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24: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56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p25: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u="sng">
                <a:solidFill>
                  <a:schemeClr val="lt1"/>
                </a:solidFill>
              </a:rPr>
              <a:t>Opportunity 1:</a:t>
            </a:r>
            <a:r>
              <a:rPr lang="en-US" sz="1200" b="1">
                <a:solidFill>
                  <a:schemeClr val="lt1"/>
                </a:solidFill>
              </a:rPr>
              <a:t> 19K calls have Potential to migrate to Self Serve</a:t>
            </a:r>
            <a:endParaRPr/>
          </a:p>
          <a:p>
            <a:pPr marL="0" marR="0" lvl="0" indent="0" algn="ctr" rtl="0">
              <a:lnSpc>
                <a:spcPct val="100000"/>
              </a:lnSpc>
              <a:spcBef>
                <a:spcPts val="0"/>
              </a:spcBef>
              <a:spcAft>
                <a:spcPts val="0"/>
              </a:spcAft>
              <a:buClr>
                <a:schemeClr val="dk1"/>
              </a:buClr>
              <a:buSzPts val="1200"/>
              <a:buFont typeface="Arial"/>
              <a:buNone/>
            </a:pPr>
            <a:r>
              <a:rPr lang="en-US" sz="1200" b="1" u="sng">
                <a:solidFill>
                  <a:schemeClr val="dk1"/>
                </a:solidFill>
              </a:rPr>
              <a:t>Opportunity 2: </a:t>
            </a:r>
            <a:r>
              <a:rPr lang="en-US" sz="1200" b="1" u="none">
                <a:solidFill>
                  <a:schemeClr val="dk1"/>
                </a:solidFill>
              </a:rPr>
              <a:t>7.5</a:t>
            </a:r>
            <a:r>
              <a:rPr lang="en-US" sz="1200" b="1">
                <a:solidFill>
                  <a:schemeClr val="dk1"/>
                </a:solidFill>
              </a:rPr>
              <a:t>K calls are sales calls – potential to reduce by sending the right message by creating a predictive model</a:t>
            </a:r>
            <a:endParaRPr/>
          </a:p>
          <a:p>
            <a:pPr marL="0" lvl="0" indent="0" algn="ctr" rtl="0">
              <a:spcBef>
                <a:spcPts val="0"/>
              </a:spcBef>
              <a:spcAft>
                <a:spcPts val="0"/>
              </a:spcAft>
              <a:buNone/>
            </a:pPr>
            <a:endParaRPr sz="1200" b="1">
              <a:solidFill>
                <a:schemeClr val="lt1"/>
              </a:solidFill>
            </a:endParaRPr>
          </a:p>
        </p:txBody>
      </p:sp>
      <p:sp>
        <p:nvSpPr>
          <p:cNvPr id="916" name="Google Shape;916;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30</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34230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4" name="Google Shape;994;p26:notes"/>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Visits to website</a:t>
            </a:r>
            <a:endParaRPr/>
          </a:p>
          <a:p>
            <a:pPr marL="0" lvl="0" indent="0" algn="ctr" rtl="0">
              <a:spcBef>
                <a:spcPts val="0"/>
              </a:spcBef>
              <a:spcAft>
                <a:spcPts val="0"/>
              </a:spcAft>
              <a:buNone/>
            </a:pPr>
            <a:r>
              <a:rPr lang="en-US" sz="1200"/>
              <a:t>Plan not Purchased</a:t>
            </a:r>
            <a:endParaRPr/>
          </a:p>
          <a:p>
            <a:pPr marL="0" lvl="0" indent="0" algn="ctr" rtl="0">
              <a:spcBef>
                <a:spcPts val="0"/>
              </a:spcBef>
              <a:spcAft>
                <a:spcPts val="0"/>
              </a:spcAft>
              <a:buNone/>
            </a:pPr>
            <a:r>
              <a:rPr lang="en-US" sz="1200"/>
              <a:t>(38%,4M)</a:t>
            </a:r>
            <a:endParaRPr sz="1200"/>
          </a:p>
          <a:p>
            <a:pPr marL="0" lvl="0" indent="0" algn="r" rtl="0">
              <a:spcBef>
                <a:spcPts val="0"/>
              </a:spcBef>
              <a:spcAft>
                <a:spcPts val="0"/>
              </a:spcAft>
              <a:buNone/>
            </a:pPr>
            <a:r>
              <a:rPr lang="en-US" sz="1200" b="0" i="0" u="none" strike="noStrike" cap="none">
                <a:solidFill>
                  <a:schemeClr val="dk1"/>
                </a:solidFill>
                <a:latin typeface="Arial"/>
                <a:ea typeface="Arial"/>
                <a:cs typeface="Arial"/>
                <a:sym typeface="Arial"/>
              </a:rPr>
              <a:t>Opportunity to sell travel pass to customers using predictive model</a:t>
            </a:r>
            <a:endParaRPr/>
          </a:p>
          <a:p>
            <a:pPr marL="0" lvl="0" indent="0" algn="r" rtl="0">
              <a:spcBef>
                <a:spcPts val="0"/>
              </a:spcBef>
              <a:spcAft>
                <a:spcPts val="0"/>
              </a:spcAft>
              <a:buNone/>
            </a:pPr>
            <a:endParaRPr/>
          </a:p>
        </p:txBody>
      </p:sp>
      <p:sp>
        <p:nvSpPr>
          <p:cNvPr id="995" name="Google Shape;995;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2908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27: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4" name="Google Shape;101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393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e907eaf7b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e907eaf7b_0_148: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900"/>
              </a:spcBef>
              <a:spcAft>
                <a:spcPts val="0"/>
              </a:spcAft>
              <a:buNone/>
            </a:pPr>
            <a:r>
              <a:rPr lang="en-US" sz="1400" b="1" dirty="0">
                <a:latin typeface="Verizon NHG TX"/>
                <a:ea typeface="Verizon NHG TX"/>
                <a:cs typeface="Verizon NHG TX"/>
                <a:sym typeface="Verizon NHG TX"/>
              </a:rPr>
              <a:t>Key Insights based on 5 months of data </a:t>
            </a:r>
            <a:endParaRPr sz="1400" b="1" dirty="0">
              <a:latin typeface="Verizon NHG TX"/>
              <a:ea typeface="Verizon NHG TX"/>
              <a:cs typeface="Verizon NHG TX"/>
              <a:sym typeface="Verizon NHG TX"/>
            </a:endParaRPr>
          </a:p>
          <a:p>
            <a:pPr marL="228600" lvl="0" indent="-177800" algn="l" rtl="0">
              <a:lnSpc>
                <a:spcPct val="115000"/>
              </a:lnSpc>
              <a:spcBef>
                <a:spcPts val="900"/>
              </a:spcBef>
              <a:spcAft>
                <a:spcPts val="0"/>
              </a:spcAft>
              <a:buClr>
                <a:schemeClr val="dk1"/>
              </a:buClr>
              <a:buSzPts val="1000"/>
              <a:buFont typeface="Verizon NHG DS"/>
              <a:buChar char="●"/>
            </a:pPr>
            <a:r>
              <a:rPr lang="en-US" sz="1000" dirty="0">
                <a:latin typeface="Verizon NHG TX"/>
                <a:ea typeface="Verizon NHG TX"/>
                <a:cs typeface="Verizon NHG TX"/>
                <a:sym typeface="Verizon NHG TX"/>
              </a:rPr>
              <a:t>40% of 28K device setting calls who travelled and called in the same month per annum are within 48 hours of travel between December’ 18 and May’19. </a:t>
            </a:r>
            <a:endParaRPr sz="1000" dirty="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US" sz="1000" dirty="0">
                <a:latin typeface="Verizon NHG TX"/>
                <a:ea typeface="Verizon NHG TX"/>
                <a:cs typeface="Verizon NHG TX"/>
                <a:sym typeface="Verizon NHG TX"/>
              </a:rPr>
              <a:t>For Canada vs Mexico for the above insight, 60 % of the 3.6K are calls from Canada and 40% of the 5.3K calls are from Mexico.</a:t>
            </a:r>
            <a:endParaRPr sz="1000" dirty="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US" sz="1000" dirty="0">
                <a:latin typeface="Verizon NHG TX"/>
                <a:ea typeface="Verizon NHG TX"/>
                <a:cs typeface="Verizon NHG TX"/>
                <a:sym typeface="Verizon NHG TX"/>
              </a:rPr>
              <a:t>40% of the customer enquiries on Cruise(5K) and Travel Pass(36K) occur in 48 hours of website visit. Given that customer travels and calls in the same month and website visit occurs within 7 days prior to travel.</a:t>
            </a:r>
            <a:endParaRPr sz="1000" dirty="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US" sz="1000" dirty="0">
                <a:latin typeface="Verizon NHG TX"/>
                <a:ea typeface="Verizon NHG TX"/>
                <a:cs typeface="Verizon NHG TX"/>
                <a:sym typeface="Verizon NHG TX"/>
              </a:rPr>
              <a:t>8% (52K) of callers are calling for Network coverage in the visiting country</a:t>
            </a:r>
            <a:endParaRPr sz="1000" dirty="0">
              <a:latin typeface="Verizon NHG TX"/>
              <a:ea typeface="Verizon NHG TX"/>
              <a:cs typeface="Verizon NHG TX"/>
              <a:sym typeface="Verizon NHG TX"/>
            </a:endParaRPr>
          </a:p>
          <a:p>
            <a:pPr marL="228600" lvl="0" indent="-177800" algn="l" rtl="0">
              <a:lnSpc>
                <a:spcPct val="115000"/>
              </a:lnSpc>
              <a:spcBef>
                <a:spcPts val="0"/>
              </a:spcBef>
              <a:spcAft>
                <a:spcPts val="0"/>
              </a:spcAft>
              <a:buClr>
                <a:schemeClr val="dk1"/>
              </a:buClr>
              <a:buSzPts val="1000"/>
              <a:buFont typeface="Verizon NHG DS"/>
              <a:buChar char="●"/>
            </a:pPr>
            <a:r>
              <a:rPr lang="en-US" sz="1000" dirty="0">
                <a:latin typeface="Verizon NHG TX"/>
                <a:ea typeface="Verizon NHG TX"/>
                <a:cs typeface="Verizon NHG TX"/>
                <a:sym typeface="Verizon NHG TX"/>
              </a:rPr>
              <a:t>9% (59K)  of callers are calling on behalf of their family for Travel Pass Enquiry </a:t>
            </a:r>
            <a:endParaRPr sz="1000" dirty="0">
              <a:latin typeface="Verizon NHG TX"/>
              <a:ea typeface="Verizon NHG TX"/>
              <a:cs typeface="Verizon NHG TX"/>
              <a:sym typeface="Verizon NHG TX"/>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49" name="Google Shape;449;g5e907eaf7b_0_148:notes"/>
          <p:cNvSpPr txBox="1">
            <a:spLocks noGrp="1"/>
          </p:cNvSpPr>
          <p:nvPr>
            <p:ph type="sldNum" idx="12"/>
          </p:nvPr>
        </p:nvSpPr>
        <p:spPr>
          <a:xfrm>
            <a:off x="3884613" y="8685214"/>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423631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e907eaf7b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e907eaf7b_0_945: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5e907eaf7b_0_9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2436319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5e907eaf7b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5e907eaf7b_0_658: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5e907eaf7b_0_6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369679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e907eaf7b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e907eaf7b_0_343: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6" name="Google Shape;526;g5e907eaf7b_0_3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517109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e907eaf7b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e907eaf7b_0_417: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900">
              <a:latin typeface="Verizon NHG TX"/>
              <a:ea typeface="Verizon NHG TX"/>
              <a:cs typeface="Verizon NHG TX"/>
              <a:sym typeface="Verizon NHG TX"/>
            </a:endParaRPr>
          </a:p>
          <a:p>
            <a:pPr marL="0" lvl="0" indent="0" algn="l" rtl="0">
              <a:spcBef>
                <a:spcPts val="0"/>
              </a:spcBef>
              <a:spcAft>
                <a:spcPts val="0"/>
              </a:spcAft>
              <a:buClr>
                <a:schemeClr val="dk1"/>
              </a:buClr>
              <a:buSzPts val="1100"/>
              <a:buFont typeface="Arial"/>
              <a:buNone/>
            </a:pPr>
            <a:endParaRPr sz="900">
              <a:latin typeface="Verizon NHG TX"/>
              <a:ea typeface="Verizon NHG TX"/>
              <a:cs typeface="Verizon NHG TX"/>
              <a:sym typeface="Verizon NHG TX"/>
            </a:endParaRPr>
          </a:p>
          <a:p>
            <a:pPr marL="0" lvl="0" indent="0" algn="l" rtl="0">
              <a:spcBef>
                <a:spcPts val="0"/>
              </a:spcBef>
              <a:spcAft>
                <a:spcPts val="0"/>
              </a:spcAft>
              <a:buClr>
                <a:schemeClr val="dk1"/>
              </a:buClr>
              <a:buSzPts val="1100"/>
              <a:buFont typeface="Arial"/>
              <a:buNone/>
            </a:pPr>
            <a:endParaRPr sz="900">
              <a:latin typeface="Verizon NHG TX"/>
              <a:ea typeface="Verizon NHG TX"/>
              <a:cs typeface="Verizon NHG TX"/>
              <a:sym typeface="Verizon NHG TX"/>
            </a:endParaRPr>
          </a:p>
          <a:p>
            <a:pPr marL="0" lvl="0" indent="0" algn="l" rtl="0">
              <a:spcBef>
                <a:spcPts val="0"/>
              </a:spcBef>
              <a:spcAft>
                <a:spcPts val="0"/>
              </a:spcAft>
              <a:buClr>
                <a:schemeClr val="dk1"/>
              </a:buClr>
              <a:buSzPts val="1100"/>
              <a:buFont typeface="Arial"/>
              <a:buNone/>
            </a:pPr>
            <a:endParaRPr sz="900">
              <a:latin typeface="Verizon NHG TX"/>
              <a:ea typeface="Verizon NHG TX"/>
              <a:cs typeface="Verizon NHG TX"/>
              <a:sym typeface="Verizon NHG TX"/>
            </a:endParaRPr>
          </a:p>
          <a:p>
            <a:pPr marL="0" lvl="0" indent="0" algn="l" rtl="0">
              <a:spcBef>
                <a:spcPts val="0"/>
              </a:spcBef>
              <a:spcAft>
                <a:spcPts val="0"/>
              </a:spcAft>
              <a:buNone/>
            </a:pPr>
            <a:endParaRPr sz="900">
              <a:latin typeface="Verizon NHG TX"/>
              <a:ea typeface="Verizon NHG TX"/>
              <a:cs typeface="Verizon NHG TX"/>
              <a:sym typeface="Verizon NHG TX"/>
            </a:endParaRPr>
          </a:p>
        </p:txBody>
      </p:sp>
      <p:sp>
        <p:nvSpPr>
          <p:cNvPr id="601" name="Google Shape;601;g5e907eaf7b_0_417:notes"/>
          <p:cNvSpPr txBox="1">
            <a:spLocks noGrp="1"/>
          </p:cNvSpPr>
          <p:nvPr>
            <p:ph type="sldNum" idx="12"/>
          </p:nvPr>
        </p:nvSpPr>
        <p:spPr>
          <a:xfrm>
            <a:off x="3884613" y="8685214"/>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866851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e907eaf7b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5e907eaf7b_0_686: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5e907eaf7b_0_6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911506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5e907eaf7b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5e907eaf7b_0_720:notes"/>
          <p:cNvSpPr txBox="1">
            <a:spLocks noGrp="1"/>
          </p:cNvSpPr>
          <p:nvPr>
            <p:ph type="body" idx="1"/>
          </p:nvPr>
        </p:nvSpPr>
        <p:spPr>
          <a:xfrm>
            <a:off x="381000" y="4343400"/>
            <a:ext cx="60960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2" name="Google Shape;662;g5e907eaf7b_0_7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66574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ack">
  <p:cSld name="Title Slide Black">
    <p:bg>
      <p:bgPr>
        <a:solidFill>
          <a:schemeClr val="dk2"/>
        </a:solidFill>
        <a:effectLst/>
      </p:bgPr>
    </p:bg>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457200" y="1097280"/>
            <a:ext cx="4114800" cy="1302900"/>
          </a:xfrm>
          <a:prstGeom prst="rect">
            <a:avLst/>
          </a:prstGeom>
          <a:noFill/>
          <a:ln>
            <a:noFill/>
          </a:ln>
        </p:spPr>
        <p:txBody>
          <a:bodyPr spcFirstLastPara="1" wrap="square" lIns="91425" tIns="91425" rIns="91425" bIns="91425" anchor="t" anchorCtr="0">
            <a:noAutofit/>
          </a:bodyPr>
          <a:lstStyle>
            <a:lvl1pPr marR="0" lvl="0" algn="l">
              <a:lnSpc>
                <a:spcPct val="80000"/>
              </a:lnSpc>
              <a:spcBef>
                <a:spcPts val="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18" name="Google Shape;18;p2"/>
          <p:cNvSpPr txBox="1">
            <a:spLocks noGrp="1"/>
          </p:cNvSpPr>
          <p:nvPr>
            <p:ph type="subTitle" idx="1"/>
          </p:nvPr>
        </p:nvSpPr>
        <p:spPr>
          <a:xfrm>
            <a:off x="457200" y="2468880"/>
            <a:ext cx="4114800" cy="1028700"/>
          </a:xfrm>
          <a:prstGeom prst="rect">
            <a:avLst/>
          </a:prstGeom>
          <a:noFill/>
          <a:ln>
            <a:noFill/>
          </a:ln>
        </p:spPr>
        <p:txBody>
          <a:bodyPr spcFirstLastPara="1" wrap="square" lIns="91425" tIns="91425" rIns="91425" bIns="91425" anchor="t" anchorCtr="0">
            <a:noAutofit/>
          </a:bodyPr>
          <a:lstStyle>
            <a:lvl1pPr marR="0" lvl="0" algn="l">
              <a:lnSpc>
                <a:spcPct val="80000"/>
              </a:lnSpc>
              <a:spcBef>
                <a:spcPts val="675"/>
              </a:spcBef>
              <a:spcAft>
                <a:spcPts val="0"/>
              </a:spcAft>
              <a:buClr>
                <a:schemeClr val="lt1"/>
              </a:buClr>
              <a:buSzPts val="1500"/>
              <a:buFont typeface="Arial"/>
              <a:buNone/>
              <a:defRPr sz="1500" b="1" i="0" u="none" strike="noStrike" cap="none">
                <a:solidFill>
                  <a:schemeClr val="lt1"/>
                </a:solidFill>
                <a:latin typeface="Arial"/>
                <a:ea typeface="Arial"/>
                <a:cs typeface="Arial"/>
                <a:sym typeface="Arial"/>
              </a:defRPr>
            </a:lvl1pPr>
            <a:lvl2pPr marR="0" lvl="1" algn="ctr">
              <a:lnSpc>
                <a:spcPct val="100000"/>
              </a:lnSpc>
              <a:spcBef>
                <a:spcPts val="9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2pPr>
            <a:lvl3pPr marR="0" lvl="2" algn="ctr">
              <a:lnSpc>
                <a:spcPct val="100000"/>
              </a:lnSpc>
              <a:spcBef>
                <a:spcPts val="675"/>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3pPr>
            <a:lvl4pPr marR="0" lvl="3" algn="ctr">
              <a:lnSpc>
                <a:spcPct val="100000"/>
              </a:lnSpc>
              <a:spcBef>
                <a:spcPts val="675"/>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4pPr>
            <a:lvl5pPr marR="0" lvl="4" algn="ctr">
              <a:lnSpc>
                <a:spcPct val="100000"/>
              </a:lnSpc>
              <a:spcBef>
                <a:spcPts val="675"/>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5pPr>
            <a:lvl6pPr marR="0" lvl="5" algn="ctr">
              <a:lnSpc>
                <a:spcPct val="100000"/>
              </a:lnSpc>
              <a:spcBef>
                <a:spcPts val="3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6pPr>
            <a:lvl7pPr marR="0" lvl="6" algn="ctr">
              <a:lnSpc>
                <a:spcPct val="100000"/>
              </a:lnSpc>
              <a:spcBef>
                <a:spcPts val="3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7pPr>
            <a:lvl8pPr marR="0" lvl="7" algn="ctr">
              <a:lnSpc>
                <a:spcPct val="100000"/>
              </a:lnSpc>
              <a:spcBef>
                <a:spcPts val="3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8pPr>
            <a:lvl9pPr marR="0" lvl="8" algn="ctr">
              <a:lnSpc>
                <a:spcPct val="100000"/>
              </a:lnSpc>
              <a:spcBef>
                <a:spcPts val="3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9pPr>
          </a:lstStyle>
          <a:p>
            <a:endParaRPr/>
          </a:p>
        </p:txBody>
      </p:sp>
      <p:sp>
        <p:nvSpPr>
          <p:cNvPr id="19" name="Google Shape;19;p2"/>
          <p:cNvSpPr/>
          <p:nvPr/>
        </p:nvSpPr>
        <p:spPr>
          <a:xfrm>
            <a:off x="457201" y="4845504"/>
            <a:ext cx="614700" cy="136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400"/>
              <a:buFont typeface="Arial"/>
              <a:buNone/>
            </a:pPr>
            <a:endParaRPr sz="1400" b="0" i="0" u="none" strike="noStrike" cap="none">
              <a:solidFill>
                <a:srgbClr val="000000"/>
              </a:solidFill>
              <a:latin typeface="Neue Haas Grotesk Text Std"/>
              <a:ea typeface="Neue Haas Grotesk Text Std"/>
              <a:cs typeface="Neue Haas Grotesk Text Std"/>
              <a:sym typeface="Neue Haas Grotesk Text Std"/>
            </a:endParaRPr>
          </a:p>
        </p:txBody>
      </p:sp>
      <p:sp>
        <p:nvSpPr>
          <p:cNvPr id="20" name="Google Shape;20;p2"/>
          <p:cNvSpPr txBox="1"/>
          <p:nvPr/>
        </p:nvSpPr>
        <p:spPr>
          <a:xfrm>
            <a:off x="282223" y="4913926"/>
            <a:ext cx="5836500" cy="171300"/>
          </a:xfrm>
          <a:prstGeom prst="rect">
            <a:avLst/>
          </a:prstGeom>
          <a:noFill/>
          <a:ln>
            <a:noFill/>
          </a:ln>
        </p:spPr>
        <p:txBody>
          <a:bodyPr spcFirstLastPara="1" wrap="square" lIns="0" tIns="0" rIns="137150" bIns="0" anchor="b" anchorCtr="0">
            <a:noAutofit/>
          </a:bodyPr>
          <a:lstStyle/>
          <a:p>
            <a:pPr marL="0" marR="0" lvl="0" indent="0" algn="ctr" rtl="0">
              <a:spcBef>
                <a:spcPts val="0"/>
              </a:spcBef>
              <a:spcAft>
                <a:spcPts val="0"/>
              </a:spcAft>
              <a:buClr>
                <a:srgbClr val="ADAFAF"/>
              </a:buClr>
              <a:buSzPts val="125"/>
              <a:buFont typeface="Arial Narrow"/>
              <a:buNone/>
            </a:pPr>
            <a:r>
              <a:rPr lang="en-US" sz="500" b="0" i="0" u="none" strike="noStrike" cap="none">
                <a:solidFill>
                  <a:srgbClr val="ADAFAF"/>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hoto">
  <p:cSld name="Title Slide Photo">
    <p:spTree>
      <p:nvGrpSpPr>
        <p:cNvPr id="1" name="Shape 65"/>
        <p:cNvGrpSpPr/>
        <p:nvPr/>
      </p:nvGrpSpPr>
      <p:grpSpPr>
        <a:xfrm>
          <a:off x="0" y="0"/>
          <a:ext cx="0" cy="0"/>
          <a:chOff x="0" y="0"/>
          <a:chExt cx="0" cy="0"/>
        </a:xfrm>
      </p:grpSpPr>
      <p:sp>
        <p:nvSpPr>
          <p:cNvPr id="66" name="Google Shape;66;p12"/>
          <p:cNvSpPr>
            <a:spLocks noGrp="1"/>
          </p:cNvSpPr>
          <p:nvPr>
            <p:ph type="pic" idx="2"/>
          </p:nvPr>
        </p:nvSpPr>
        <p:spPr>
          <a:xfrm>
            <a:off x="0" y="0"/>
            <a:ext cx="9144000" cy="5143500"/>
          </a:xfrm>
          <a:prstGeom prst="rect">
            <a:avLst/>
          </a:prstGeom>
          <a:solidFill>
            <a:schemeClr val="lt1"/>
          </a:solidFill>
          <a:ln>
            <a:noFill/>
          </a:ln>
        </p:spPr>
        <p:txBody>
          <a:bodyPr spcFirstLastPara="1" wrap="square" lIns="0" tIns="0" rIns="0" bIns="0" anchor="ctr" anchorCtr="0">
            <a:noAutofit/>
          </a:bodyPr>
          <a:lstStyle>
            <a:lvl1pPr marR="0" lvl="0" algn="ctr"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1pPr>
            <a:lvl2pPr marR="0" lvl="1" algn="l"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
        <p:nvSpPr>
          <p:cNvPr id="67" name="Google Shape;67;p12"/>
          <p:cNvSpPr txBox="1">
            <a:spLocks noGrp="1"/>
          </p:cNvSpPr>
          <p:nvPr>
            <p:ph type="ctrTitle"/>
          </p:nvPr>
        </p:nvSpPr>
        <p:spPr>
          <a:xfrm>
            <a:off x="457200" y="592667"/>
            <a:ext cx="4114800" cy="173736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2"/>
          <p:cNvSpPr txBox="1"/>
          <p:nvPr/>
        </p:nvSpPr>
        <p:spPr>
          <a:xfrm>
            <a:off x="2812568" y="4700032"/>
            <a:ext cx="4023360" cy="228600"/>
          </a:xfrm>
          <a:prstGeom prst="rect">
            <a:avLst/>
          </a:prstGeom>
          <a:noFill/>
          <a:ln>
            <a:noFill/>
          </a:ln>
        </p:spPr>
        <p:txBody>
          <a:bodyPr spcFirstLastPara="1" wrap="square" lIns="0" tIns="0" rIns="182875" bIns="0" anchor="b" anchorCtr="0">
            <a:noAutofit/>
          </a:bodyPr>
          <a:lstStyle/>
          <a:p>
            <a:pPr marL="0" marR="0" lvl="0" indent="0" algn="l" rtl="0">
              <a:spcBef>
                <a:spcPts val="0"/>
              </a:spcBef>
              <a:spcAft>
                <a:spcPts val="0"/>
              </a:spcAft>
              <a:buNone/>
            </a:pPr>
            <a:r>
              <a:rPr lang="en-US" sz="700">
                <a:solidFill>
                  <a:schemeClr val="dk1"/>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endParaRPr/>
          </a:p>
        </p:txBody>
      </p:sp>
      <p:sp>
        <p:nvSpPr>
          <p:cNvPr id="69" name="Google Shape;69;p12"/>
          <p:cNvSpPr txBox="1">
            <a:spLocks noGrp="1"/>
          </p:cNvSpPr>
          <p:nvPr>
            <p:ph type="subTitle" idx="1"/>
          </p:nvPr>
        </p:nvSpPr>
        <p:spPr>
          <a:xfrm>
            <a:off x="457200" y="2421467"/>
            <a:ext cx="4114800" cy="1371600"/>
          </a:xfrm>
          <a:prstGeom prst="rect">
            <a:avLst/>
          </a:prstGeom>
          <a:noFill/>
          <a:ln>
            <a:noFill/>
          </a:ln>
        </p:spPr>
        <p:txBody>
          <a:bodyPr spcFirstLastPara="1" wrap="square" lIns="0" tIns="0" rIns="0" bIns="0" anchor="t" anchorCtr="0">
            <a:noAutofit/>
          </a:bodyPr>
          <a:lstStyle>
            <a:lvl1pPr lvl="0" algn="l">
              <a:lnSpc>
                <a:spcPct val="80000"/>
              </a:lnSpc>
              <a:spcBef>
                <a:spcPts val="900"/>
              </a:spcBef>
              <a:spcAft>
                <a:spcPts val="0"/>
              </a:spcAft>
              <a:buClr>
                <a:schemeClr val="dk1"/>
              </a:buClr>
              <a:buSzPts val="2000"/>
              <a:buFont typeface="Arial"/>
              <a:buNone/>
              <a:defRPr sz="2000" b="1">
                <a:solidFill>
                  <a:schemeClr val="dk1"/>
                </a:solidFill>
                <a:latin typeface="Arial"/>
                <a:ea typeface="Arial"/>
                <a:cs typeface="Arial"/>
                <a:sym typeface="Arial"/>
              </a:defRPr>
            </a:lvl1pPr>
            <a:lvl2pPr lvl="1" algn="l">
              <a:lnSpc>
                <a:spcPct val="80000"/>
              </a:lnSpc>
              <a:spcBef>
                <a:spcPts val="900"/>
              </a:spcBef>
              <a:spcAft>
                <a:spcPts val="0"/>
              </a:spcAft>
              <a:buClr>
                <a:schemeClr val="lt1"/>
              </a:buClr>
              <a:buSzPts val="2000"/>
              <a:buFont typeface="Neue Haas Grotesk Text Std"/>
              <a:buNone/>
              <a:defRPr sz="2000" b="1">
                <a:solidFill>
                  <a:schemeClr val="lt1"/>
                </a:solidFill>
              </a:defRPr>
            </a:lvl2pPr>
            <a:lvl3pPr lvl="2" algn="l">
              <a:lnSpc>
                <a:spcPct val="80000"/>
              </a:lnSpc>
              <a:spcBef>
                <a:spcPts val="900"/>
              </a:spcBef>
              <a:spcAft>
                <a:spcPts val="0"/>
              </a:spcAft>
              <a:buClr>
                <a:schemeClr val="lt1"/>
              </a:buClr>
              <a:buSzPts val="2000"/>
              <a:buNone/>
              <a:defRPr sz="2000" b="1">
                <a:solidFill>
                  <a:schemeClr val="lt1"/>
                </a:solidFill>
              </a:defRPr>
            </a:lvl3pPr>
            <a:lvl4pPr lvl="3" algn="l">
              <a:lnSpc>
                <a:spcPct val="80000"/>
              </a:lnSpc>
              <a:spcBef>
                <a:spcPts val="900"/>
              </a:spcBef>
              <a:spcAft>
                <a:spcPts val="0"/>
              </a:spcAft>
              <a:buClr>
                <a:schemeClr val="lt1"/>
              </a:buClr>
              <a:buSzPts val="2000"/>
              <a:buNone/>
              <a:defRPr sz="2000" b="1">
                <a:solidFill>
                  <a:schemeClr val="lt1"/>
                </a:solidFill>
              </a:defRPr>
            </a:lvl4pPr>
            <a:lvl5pPr lvl="4" algn="l">
              <a:lnSpc>
                <a:spcPct val="80000"/>
              </a:lnSpc>
              <a:spcBef>
                <a:spcPts val="900"/>
              </a:spcBef>
              <a:spcAft>
                <a:spcPts val="0"/>
              </a:spcAft>
              <a:buClr>
                <a:schemeClr val="lt1"/>
              </a:buClr>
              <a:buSzPts val="2000"/>
              <a:buNone/>
              <a:defRPr sz="2000" b="1">
                <a:solidFill>
                  <a:schemeClr val="lt1"/>
                </a:solidFill>
              </a:defRPr>
            </a:lvl5pPr>
            <a:lvl6pPr lvl="5" algn="l">
              <a:lnSpc>
                <a:spcPct val="80000"/>
              </a:lnSpc>
              <a:spcBef>
                <a:spcPts val="900"/>
              </a:spcBef>
              <a:spcAft>
                <a:spcPts val="0"/>
              </a:spcAft>
              <a:buClr>
                <a:schemeClr val="lt1"/>
              </a:buClr>
              <a:buSzPts val="2000"/>
              <a:buNone/>
              <a:defRPr sz="2000" b="1">
                <a:solidFill>
                  <a:schemeClr val="lt1"/>
                </a:solidFill>
              </a:defRPr>
            </a:lvl6pPr>
            <a:lvl7pPr lvl="6" algn="l">
              <a:lnSpc>
                <a:spcPct val="80000"/>
              </a:lnSpc>
              <a:spcBef>
                <a:spcPts val="900"/>
              </a:spcBef>
              <a:spcAft>
                <a:spcPts val="0"/>
              </a:spcAft>
              <a:buClr>
                <a:schemeClr val="lt1"/>
              </a:buClr>
              <a:buSzPts val="2000"/>
              <a:buNone/>
              <a:defRPr sz="2000" b="1">
                <a:solidFill>
                  <a:schemeClr val="lt1"/>
                </a:solidFill>
              </a:defRPr>
            </a:lvl7pPr>
            <a:lvl8pPr lvl="7" algn="l">
              <a:lnSpc>
                <a:spcPct val="80000"/>
              </a:lnSpc>
              <a:spcBef>
                <a:spcPts val="900"/>
              </a:spcBef>
              <a:spcAft>
                <a:spcPts val="0"/>
              </a:spcAft>
              <a:buClr>
                <a:schemeClr val="lt1"/>
              </a:buClr>
              <a:buSzPts val="2000"/>
              <a:buNone/>
              <a:defRPr sz="2000" b="1">
                <a:solidFill>
                  <a:schemeClr val="lt1"/>
                </a:solidFill>
              </a:defRPr>
            </a:lvl8pPr>
            <a:lvl9pPr lvl="8" algn="l">
              <a:lnSpc>
                <a:spcPct val="80000"/>
              </a:lnSpc>
              <a:spcBef>
                <a:spcPts val="900"/>
              </a:spcBef>
              <a:spcAft>
                <a:spcPts val="0"/>
              </a:spcAft>
              <a:buClr>
                <a:schemeClr val="lt1"/>
              </a:buClr>
              <a:buSzPts val="2000"/>
              <a:buNone/>
              <a:defRPr sz="2000" b="1">
                <a:solidFill>
                  <a:schemeClr val="lt1"/>
                </a:solidFill>
              </a:defRPr>
            </a:lvl9pPr>
          </a:lstStyle>
          <a:p>
            <a:endParaRPr/>
          </a:p>
        </p:txBody>
      </p:sp>
      <p:pic>
        <p:nvPicPr>
          <p:cNvPr id="70" name="Google Shape;70;p12"/>
          <p:cNvPicPr preferRelativeResize="0"/>
          <p:nvPr/>
        </p:nvPicPr>
        <p:blipFill rotWithShape="1">
          <a:blip r:embed="rId2">
            <a:alphaModFix/>
          </a:blip>
          <a:srcRect/>
          <a:stretch/>
        </p:blipFill>
        <p:spPr>
          <a:xfrm>
            <a:off x="353824" y="4618101"/>
            <a:ext cx="1069846" cy="39780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457200" y="594359"/>
            <a:ext cx="7086600" cy="1413614"/>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4000"/>
              <a:buFont typeface="Arial"/>
              <a:buNone/>
              <a:defRPr sz="40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3"/>
          <p:cNvSpPr txBox="1">
            <a:spLocks noGrp="1"/>
          </p:cNvSpPr>
          <p:nvPr>
            <p:ph type="body" idx="1"/>
          </p:nvPr>
        </p:nvSpPr>
        <p:spPr>
          <a:xfrm>
            <a:off x="457200" y="2057400"/>
            <a:ext cx="7086600" cy="24193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1"/>
              </a:buClr>
              <a:buSzPts val="1800"/>
              <a:buFont typeface="Neue Haas Grotesk Text Std"/>
              <a:buNone/>
              <a:defRPr sz="1800">
                <a:solidFill>
                  <a:schemeClr val="dk1"/>
                </a:solidFill>
                <a:latin typeface="Neue Haas Grotesk Text Std"/>
                <a:ea typeface="Neue Haas Grotesk Text Std"/>
                <a:cs typeface="Neue Haas Grotesk Text Std"/>
                <a:sym typeface="Neue Haas Grotesk Text Std"/>
              </a:defRPr>
            </a:lvl1pPr>
            <a:lvl2pPr marL="914400" lvl="1" indent="-228600" algn="l">
              <a:lnSpc>
                <a:spcPct val="100000"/>
              </a:lnSpc>
              <a:spcBef>
                <a:spcPts val="900"/>
              </a:spcBef>
              <a:spcAft>
                <a:spcPts val="0"/>
              </a:spcAft>
              <a:buClr>
                <a:schemeClr val="dk1"/>
              </a:buClr>
              <a:buSzPts val="1800"/>
              <a:buFont typeface="Neue Haas Grotesk Text Std"/>
              <a:buNone/>
              <a:defRPr sz="1800">
                <a:solidFill>
                  <a:schemeClr val="dk1"/>
                </a:solidFill>
                <a:latin typeface="Neue Haas Grotesk Text Std"/>
                <a:ea typeface="Neue Haas Grotesk Text Std"/>
                <a:cs typeface="Neue Haas Grotesk Text Std"/>
                <a:sym typeface="Neue Haas Grotesk Text Std"/>
              </a:defRPr>
            </a:lvl2pPr>
            <a:lvl3pPr marL="1371600" lvl="2" indent="-342900" algn="l">
              <a:lnSpc>
                <a:spcPct val="100000"/>
              </a:lnSpc>
              <a:spcBef>
                <a:spcPts val="600"/>
              </a:spcBef>
              <a:spcAft>
                <a:spcPts val="0"/>
              </a:spcAft>
              <a:buClr>
                <a:schemeClr val="dk1"/>
              </a:buClr>
              <a:buSzPts val="1800"/>
              <a:buChar char="•"/>
              <a:defRPr sz="1800">
                <a:solidFill>
                  <a:schemeClr val="dk1"/>
                </a:solidFill>
                <a:latin typeface="Neue Haas Grotesk Text Std"/>
                <a:ea typeface="Neue Haas Grotesk Text Std"/>
                <a:cs typeface="Neue Haas Grotesk Text Std"/>
                <a:sym typeface="Neue Haas Grotesk Text Std"/>
              </a:defRPr>
            </a:lvl3pPr>
            <a:lvl4pPr marL="1828800" lvl="3" indent="-342900" algn="l">
              <a:lnSpc>
                <a:spcPct val="100000"/>
              </a:lnSpc>
              <a:spcBef>
                <a:spcPts val="600"/>
              </a:spcBef>
              <a:spcAft>
                <a:spcPts val="0"/>
              </a:spcAft>
              <a:buClr>
                <a:schemeClr val="dk1"/>
              </a:buClr>
              <a:buSzPts val="1800"/>
              <a:buChar char="–"/>
              <a:defRPr sz="1800">
                <a:solidFill>
                  <a:schemeClr val="dk1"/>
                </a:solidFill>
                <a:latin typeface="Neue Haas Grotesk Text Std"/>
                <a:ea typeface="Neue Haas Grotesk Text Std"/>
                <a:cs typeface="Neue Haas Grotesk Text Std"/>
                <a:sym typeface="Neue Haas Grotesk Text Std"/>
              </a:defRPr>
            </a:lvl4pPr>
            <a:lvl5pPr marL="2286000" lvl="4" indent="-342900" algn="l">
              <a:lnSpc>
                <a:spcPct val="100000"/>
              </a:lnSpc>
              <a:spcBef>
                <a:spcPts val="600"/>
              </a:spcBef>
              <a:spcAft>
                <a:spcPts val="0"/>
              </a:spcAft>
              <a:buClr>
                <a:schemeClr val="dk1"/>
              </a:buClr>
              <a:buSzPts val="1800"/>
              <a:buChar char="–"/>
              <a:defRPr sz="1800">
                <a:solidFill>
                  <a:schemeClr val="dk1"/>
                </a:solidFill>
                <a:latin typeface="Neue Haas Grotesk Text Std"/>
                <a:ea typeface="Neue Haas Grotesk Text Std"/>
                <a:cs typeface="Neue Haas Grotesk Text Std"/>
                <a:sym typeface="Neue Haas Grotesk Text Std"/>
              </a:defRPr>
            </a:lvl5pPr>
            <a:lvl6pPr marL="2743200" lvl="5" indent="-342900" algn="l">
              <a:lnSpc>
                <a:spcPct val="100000"/>
              </a:lnSpc>
              <a:spcBef>
                <a:spcPts val="600"/>
              </a:spcBef>
              <a:spcAft>
                <a:spcPts val="0"/>
              </a:spcAft>
              <a:buClr>
                <a:schemeClr val="dk1"/>
              </a:buClr>
              <a:buSzPts val="1800"/>
              <a:buChar char="–"/>
              <a:defRPr sz="1800"/>
            </a:lvl6pPr>
            <a:lvl7pPr marL="3200400" lvl="6" indent="-342900" algn="l">
              <a:lnSpc>
                <a:spcPct val="100000"/>
              </a:lnSpc>
              <a:spcBef>
                <a:spcPts val="600"/>
              </a:spcBef>
              <a:spcAft>
                <a:spcPts val="0"/>
              </a:spcAft>
              <a:buClr>
                <a:schemeClr val="dk1"/>
              </a:buClr>
              <a:buSzPts val="1800"/>
              <a:buChar char="–"/>
              <a:defRPr sz="1800"/>
            </a:lvl7pPr>
            <a:lvl8pPr marL="3657600" lvl="7" indent="-342900" algn="l">
              <a:lnSpc>
                <a:spcPct val="100000"/>
              </a:lnSpc>
              <a:spcBef>
                <a:spcPts val="600"/>
              </a:spcBef>
              <a:spcAft>
                <a:spcPts val="0"/>
              </a:spcAft>
              <a:buClr>
                <a:schemeClr val="dk1"/>
              </a:buClr>
              <a:buSzPts val="1800"/>
              <a:buChar char="–"/>
              <a:defRPr sz="1800"/>
            </a:lvl8pPr>
            <a:lvl9pPr marL="4114800" lvl="8" indent="-342900" algn="l">
              <a:lnSpc>
                <a:spcPct val="100000"/>
              </a:lnSpc>
              <a:spcBef>
                <a:spcPts val="600"/>
              </a:spcBef>
              <a:spcAft>
                <a:spcPts val="0"/>
              </a:spcAft>
              <a:buClr>
                <a:schemeClr val="dk1"/>
              </a:buClr>
              <a:buSzPts val="1800"/>
              <a:buChar char="–"/>
              <a:defRPr sz="1800"/>
            </a:lvl9pPr>
          </a:lstStyle>
          <a:p>
            <a:endParaRPr/>
          </a:p>
        </p:txBody>
      </p:sp>
      <p:cxnSp>
        <p:nvCxnSpPr>
          <p:cNvPr id="74" name="Google Shape;74;p13"/>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57200" y="594359"/>
            <a:ext cx="5943600" cy="20574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4"/>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One Statement and Picture">
  <p:cSld name="One Statement and Picture">
    <p:spTree>
      <p:nvGrpSpPr>
        <p:cNvPr id="1" name="Shape 79"/>
        <p:cNvGrpSpPr/>
        <p:nvPr/>
      </p:nvGrpSpPr>
      <p:grpSpPr>
        <a:xfrm>
          <a:off x="0" y="0"/>
          <a:ext cx="0" cy="0"/>
          <a:chOff x="0" y="0"/>
          <a:chExt cx="0" cy="0"/>
        </a:xfrm>
      </p:grpSpPr>
      <p:sp>
        <p:nvSpPr>
          <p:cNvPr id="80" name="Google Shape;80;p15"/>
          <p:cNvSpPr>
            <a:spLocks noGrp="1"/>
          </p:cNvSpPr>
          <p:nvPr>
            <p:ph type="pic" idx="2"/>
          </p:nvPr>
        </p:nvSpPr>
        <p:spPr>
          <a:xfrm>
            <a:off x="4572000" y="0"/>
            <a:ext cx="4572000" cy="5143500"/>
          </a:xfrm>
          <a:prstGeom prst="rect">
            <a:avLst/>
          </a:prstGeom>
          <a:no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1pPr>
            <a:lvl2pPr marR="0" lvl="1" algn="l"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
        <p:nvSpPr>
          <p:cNvPr id="81" name="Google Shape;81;p15"/>
          <p:cNvSpPr txBox="1">
            <a:spLocks noGrp="1"/>
          </p:cNvSpPr>
          <p:nvPr>
            <p:ph type="body" idx="1"/>
          </p:nvPr>
        </p:nvSpPr>
        <p:spPr>
          <a:xfrm>
            <a:off x="457199" y="594360"/>
            <a:ext cx="3749040" cy="388496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900"/>
              </a:spcBef>
              <a:spcAft>
                <a:spcPts val="0"/>
              </a:spcAft>
              <a:buClr>
                <a:schemeClr val="dk1"/>
              </a:buClr>
              <a:buSzPts val="2400"/>
              <a:buFont typeface="Arial"/>
              <a:buNone/>
              <a:defRPr sz="2400">
                <a:solidFill>
                  <a:schemeClr val="dk1"/>
                </a:solidFill>
                <a:latin typeface="Arial"/>
                <a:ea typeface="Arial"/>
                <a:cs typeface="Arial"/>
                <a:sym typeface="Arial"/>
              </a:defRPr>
            </a:lvl1pPr>
            <a:lvl2pPr marL="914400" lvl="1" indent="-228600" algn="l">
              <a:lnSpc>
                <a:spcPct val="100000"/>
              </a:lnSpc>
              <a:spcBef>
                <a:spcPts val="900"/>
              </a:spcBef>
              <a:spcAft>
                <a:spcPts val="0"/>
              </a:spcAft>
              <a:buClr>
                <a:schemeClr val="dk1"/>
              </a:buClr>
              <a:buSzPts val="1200"/>
              <a:buFont typeface="Neue Haas Grotesk Text Std"/>
              <a:buNone/>
              <a:defRPr>
                <a:solidFill>
                  <a:schemeClr val="dk1"/>
                </a:solidFill>
              </a:defRPr>
            </a:lvl2pPr>
            <a:lvl3pPr marL="1371600" lvl="2" indent="-304800" algn="l">
              <a:lnSpc>
                <a:spcPct val="100000"/>
              </a:lnSpc>
              <a:spcBef>
                <a:spcPts val="600"/>
              </a:spcBef>
              <a:spcAft>
                <a:spcPts val="0"/>
              </a:spcAft>
              <a:buClr>
                <a:schemeClr val="dk1"/>
              </a:buClr>
              <a:buSzPts val="1200"/>
              <a:buChar char="•"/>
              <a:defRPr>
                <a:solidFill>
                  <a:schemeClr val="dk1"/>
                </a:solidFill>
              </a:defRPr>
            </a:lvl3pPr>
            <a:lvl4pPr marL="1828800" lvl="3" indent="-304800" algn="l">
              <a:lnSpc>
                <a:spcPct val="100000"/>
              </a:lnSpc>
              <a:spcBef>
                <a:spcPts val="600"/>
              </a:spcBef>
              <a:spcAft>
                <a:spcPts val="0"/>
              </a:spcAft>
              <a:buClr>
                <a:schemeClr val="dk1"/>
              </a:buClr>
              <a:buSzPts val="1200"/>
              <a:buChar char="–"/>
              <a:defRPr>
                <a:solidFill>
                  <a:schemeClr val="dk1"/>
                </a:solidFill>
              </a:defRPr>
            </a:lvl4pPr>
            <a:lvl5pPr marL="2286000" lvl="4" indent="-304800" algn="l">
              <a:lnSpc>
                <a:spcPct val="100000"/>
              </a:lnSpc>
              <a:spcBef>
                <a:spcPts val="600"/>
              </a:spcBef>
              <a:spcAft>
                <a:spcPts val="0"/>
              </a:spcAft>
              <a:buClr>
                <a:schemeClr val="dk1"/>
              </a:buClr>
              <a:buSzPts val="1200"/>
              <a:buChar char="–"/>
              <a:defRPr>
                <a:solidFill>
                  <a:schemeClr val="dk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0"/>
              </a:spcAft>
              <a:buClr>
                <a:schemeClr val="dk1"/>
              </a:buClr>
              <a:buSzPts val="1800"/>
              <a:buChar char="–"/>
              <a:defRPr/>
            </a:lvl9pPr>
          </a:lstStyle>
          <a:p>
            <a:endParaRPr/>
          </a:p>
        </p:txBody>
      </p:sp>
      <p:sp>
        <p:nvSpPr>
          <p:cNvPr id="82" name="Google Shape;82;p15"/>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4" name="Google Shape;84;p15"/>
          <p:cNvPicPr preferRelativeResize="0"/>
          <p:nvPr/>
        </p:nvPicPr>
        <p:blipFill rotWithShape="1">
          <a:blip r:embed="rId2">
            <a:alphaModFix/>
          </a:blip>
          <a:srcRect/>
          <a:stretch/>
        </p:blipFill>
        <p:spPr>
          <a:xfrm>
            <a:off x="353824" y="4618101"/>
            <a:ext cx="1069846" cy="39780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Statement and Chart">
  <p:cSld name="One Statement and Chart">
    <p:spTree>
      <p:nvGrpSpPr>
        <p:cNvPr id="1" name="Shape 85"/>
        <p:cNvGrpSpPr/>
        <p:nvPr/>
      </p:nvGrpSpPr>
      <p:grpSpPr>
        <a:xfrm>
          <a:off x="0" y="0"/>
          <a:ext cx="0" cy="0"/>
          <a:chOff x="0" y="0"/>
          <a:chExt cx="0" cy="0"/>
        </a:xfrm>
      </p:grpSpPr>
      <p:sp>
        <p:nvSpPr>
          <p:cNvPr id="86" name="Google Shape;86;p16"/>
          <p:cNvSpPr txBox="1">
            <a:spLocks noGrp="1"/>
          </p:cNvSpPr>
          <p:nvPr>
            <p:ph type="body" idx="1"/>
          </p:nvPr>
        </p:nvSpPr>
        <p:spPr>
          <a:xfrm>
            <a:off x="457198" y="594360"/>
            <a:ext cx="3749040" cy="388496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900"/>
              </a:spcBef>
              <a:spcAft>
                <a:spcPts val="0"/>
              </a:spcAft>
              <a:buClr>
                <a:schemeClr val="dk1"/>
              </a:buClr>
              <a:buSzPts val="2400"/>
              <a:buFont typeface="Arial"/>
              <a:buNone/>
              <a:defRPr sz="2400">
                <a:solidFill>
                  <a:schemeClr val="dk1"/>
                </a:solidFill>
                <a:latin typeface="Arial"/>
                <a:ea typeface="Arial"/>
                <a:cs typeface="Arial"/>
                <a:sym typeface="Arial"/>
              </a:defRPr>
            </a:lvl1pPr>
            <a:lvl2pPr marL="914400" lvl="1" indent="-228600" algn="l">
              <a:lnSpc>
                <a:spcPct val="100000"/>
              </a:lnSpc>
              <a:spcBef>
                <a:spcPts val="900"/>
              </a:spcBef>
              <a:spcAft>
                <a:spcPts val="0"/>
              </a:spcAft>
              <a:buClr>
                <a:schemeClr val="dk1"/>
              </a:buClr>
              <a:buSzPts val="1200"/>
              <a:buFont typeface="Neue Haas Grotesk Text Std"/>
              <a:buNone/>
              <a:defRPr>
                <a:solidFill>
                  <a:schemeClr val="dk1"/>
                </a:solidFill>
              </a:defRPr>
            </a:lvl2pPr>
            <a:lvl3pPr marL="1371600" lvl="2" indent="-304800" algn="l">
              <a:lnSpc>
                <a:spcPct val="100000"/>
              </a:lnSpc>
              <a:spcBef>
                <a:spcPts val="600"/>
              </a:spcBef>
              <a:spcAft>
                <a:spcPts val="0"/>
              </a:spcAft>
              <a:buClr>
                <a:schemeClr val="dk1"/>
              </a:buClr>
              <a:buSzPts val="1200"/>
              <a:buChar char="•"/>
              <a:defRPr>
                <a:solidFill>
                  <a:schemeClr val="dk1"/>
                </a:solidFill>
              </a:defRPr>
            </a:lvl3pPr>
            <a:lvl4pPr marL="1828800" lvl="3" indent="-304800" algn="l">
              <a:lnSpc>
                <a:spcPct val="100000"/>
              </a:lnSpc>
              <a:spcBef>
                <a:spcPts val="600"/>
              </a:spcBef>
              <a:spcAft>
                <a:spcPts val="0"/>
              </a:spcAft>
              <a:buClr>
                <a:schemeClr val="dk1"/>
              </a:buClr>
              <a:buSzPts val="1200"/>
              <a:buChar char="–"/>
              <a:defRPr>
                <a:solidFill>
                  <a:schemeClr val="dk1"/>
                </a:solidFill>
              </a:defRPr>
            </a:lvl4pPr>
            <a:lvl5pPr marL="2286000" lvl="4" indent="-304800" algn="l">
              <a:lnSpc>
                <a:spcPct val="100000"/>
              </a:lnSpc>
              <a:spcBef>
                <a:spcPts val="600"/>
              </a:spcBef>
              <a:spcAft>
                <a:spcPts val="0"/>
              </a:spcAft>
              <a:buClr>
                <a:schemeClr val="dk1"/>
              </a:buClr>
              <a:buSzPts val="1200"/>
              <a:buChar char="–"/>
              <a:defRPr>
                <a:solidFill>
                  <a:schemeClr val="dk1"/>
                </a:solidFill>
              </a:defRPr>
            </a:lvl5pPr>
            <a:lvl6pPr marL="2743200" lvl="5" indent="-342900" algn="l">
              <a:lnSpc>
                <a:spcPct val="100000"/>
              </a:lnSpc>
              <a:spcBef>
                <a:spcPts val="600"/>
              </a:spcBef>
              <a:spcAft>
                <a:spcPts val="0"/>
              </a:spcAft>
              <a:buClr>
                <a:schemeClr val="dk1"/>
              </a:buClr>
              <a:buSzPts val="1800"/>
              <a:buChar char="–"/>
              <a:defRPr/>
            </a:lvl6pPr>
            <a:lvl7pPr marL="3200400" lvl="6" indent="-304800" algn="l">
              <a:lnSpc>
                <a:spcPct val="100000"/>
              </a:lnSpc>
              <a:spcBef>
                <a:spcPts val="600"/>
              </a:spcBef>
              <a:spcAft>
                <a:spcPts val="0"/>
              </a:spcAft>
              <a:buClr>
                <a:schemeClr val="dk1"/>
              </a:buClr>
              <a:buSzPts val="1200"/>
              <a:buChar char="–"/>
              <a:defRPr/>
            </a:lvl7pPr>
            <a:lvl8pPr marL="3657600" lvl="7" indent="-304800" algn="l">
              <a:lnSpc>
                <a:spcPct val="100000"/>
              </a:lnSpc>
              <a:spcBef>
                <a:spcPts val="600"/>
              </a:spcBef>
              <a:spcAft>
                <a:spcPts val="0"/>
              </a:spcAft>
              <a:buClr>
                <a:schemeClr val="dk1"/>
              </a:buClr>
              <a:buSzPts val="1200"/>
              <a:buChar char="–"/>
              <a:defRPr/>
            </a:lvl8pPr>
            <a:lvl9pPr marL="4114800" lvl="8" indent="-304800" algn="l">
              <a:lnSpc>
                <a:spcPct val="100000"/>
              </a:lnSpc>
              <a:spcBef>
                <a:spcPts val="600"/>
              </a:spcBef>
              <a:spcAft>
                <a:spcPts val="0"/>
              </a:spcAft>
              <a:buClr>
                <a:schemeClr val="dk1"/>
              </a:buClr>
              <a:buSzPts val="1200"/>
              <a:buChar char="–"/>
              <a:defRPr/>
            </a:lvl9pPr>
          </a:lstStyle>
          <a:p>
            <a:endParaRPr/>
          </a:p>
        </p:txBody>
      </p:sp>
      <p:sp>
        <p:nvSpPr>
          <p:cNvPr id="87" name="Google Shape;87;p16"/>
          <p:cNvSpPr>
            <a:spLocks noGrp="1"/>
          </p:cNvSpPr>
          <p:nvPr>
            <p:ph type="chart" idx="2"/>
          </p:nvPr>
        </p:nvSpPr>
        <p:spPr>
          <a:xfrm>
            <a:off x="4572000" y="594360"/>
            <a:ext cx="4114800" cy="3884964"/>
          </a:xfrm>
          <a:prstGeom prst="rect">
            <a:avLst/>
          </a:prstGeom>
          <a:noFill/>
          <a:ln>
            <a:noFill/>
          </a:ln>
        </p:spPr>
        <p:txBody>
          <a:bodyPr spcFirstLastPara="1" wrap="square" lIns="0" tIns="0" rIns="0" bIns="0" anchor="ctr" anchorCtr="0">
            <a:noAutofit/>
          </a:bodyPr>
          <a:lstStyle>
            <a:lvl1pPr marR="0" lvl="0" algn="ctr"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1pPr>
            <a:lvl2pPr marR="0" lvl="1" algn="l"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
        <p:nvSpPr>
          <p:cNvPr id="88" name="Google Shape;88;p16"/>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6"/>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and One Picture">
  <p:cSld name="Text and One Picture">
    <p:spTree>
      <p:nvGrpSpPr>
        <p:cNvPr id="1" name="Shape 90"/>
        <p:cNvGrpSpPr/>
        <p:nvPr/>
      </p:nvGrpSpPr>
      <p:grpSpPr>
        <a:xfrm>
          <a:off x="0" y="0"/>
          <a:ext cx="0" cy="0"/>
          <a:chOff x="0" y="0"/>
          <a:chExt cx="0" cy="0"/>
        </a:xfrm>
      </p:grpSpPr>
      <p:sp>
        <p:nvSpPr>
          <p:cNvPr id="91" name="Google Shape;91;p17"/>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17"/>
          <p:cNvSpPr txBox="1">
            <a:spLocks noGrp="1"/>
          </p:cNvSpPr>
          <p:nvPr>
            <p:ph type="body" idx="1"/>
          </p:nvPr>
        </p:nvSpPr>
        <p:spPr>
          <a:xfrm>
            <a:off x="457200" y="594360"/>
            <a:ext cx="3566160" cy="388239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900"/>
              </a:spcBef>
              <a:spcAft>
                <a:spcPts val="0"/>
              </a:spcAft>
              <a:buClr>
                <a:schemeClr val="dk1"/>
              </a:buClr>
              <a:buSzPts val="2400"/>
              <a:buFont typeface="Arial"/>
              <a:buNone/>
              <a:defRPr sz="2400">
                <a:solidFill>
                  <a:schemeClr val="dk1"/>
                </a:solidFill>
                <a:latin typeface="Arial"/>
                <a:ea typeface="Arial"/>
                <a:cs typeface="Arial"/>
                <a:sym typeface="Arial"/>
              </a:defRPr>
            </a:lvl1pPr>
            <a:lvl2pPr marL="914400" lvl="1" indent="-228600" algn="l">
              <a:lnSpc>
                <a:spcPct val="100000"/>
              </a:lnSpc>
              <a:spcBef>
                <a:spcPts val="900"/>
              </a:spcBef>
              <a:spcAft>
                <a:spcPts val="0"/>
              </a:spcAft>
              <a:buClr>
                <a:schemeClr val="dk1"/>
              </a:buClr>
              <a:buSzPts val="1200"/>
              <a:buFont typeface="Neue Haas Grotesk Text Std"/>
              <a:buNone/>
              <a:defRPr b="1">
                <a:solidFill>
                  <a:schemeClr val="dk1"/>
                </a:solidFill>
              </a:defRPr>
            </a:lvl2pPr>
            <a:lvl3pPr marL="1371600" lvl="2" indent="-228600" algn="l">
              <a:lnSpc>
                <a:spcPct val="100000"/>
              </a:lnSpc>
              <a:spcBef>
                <a:spcPts val="900"/>
              </a:spcBef>
              <a:spcAft>
                <a:spcPts val="0"/>
              </a:spcAft>
              <a:buClr>
                <a:schemeClr val="dk1"/>
              </a:buClr>
              <a:buSzPts val="1200"/>
              <a:buFont typeface="Neue Haas Grotesk Text Std"/>
              <a:buNone/>
              <a:defRPr>
                <a:solidFill>
                  <a:schemeClr val="dk1"/>
                </a:solidFill>
              </a:defRPr>
            </a:lvl3pPr>
            <a:lvl4pPr marL="1828800" lvl="3" indent="-304800" algn="l">
              <a:lnSpc>
                <a:spcPct val="100000"/>
              </a:lnSpc>
              <a:spcBef>
                <a:spcPts val="600"/>
              </a:spcBef>
              <a:spcAft>
                <a:spcPts val="0"/>
              </a:spcAft>
              <a:buClr>
                <a:schemeClr val="dk1"/>
              </a:buClr>
              <a:buSzPts val="1200"/>
              <a:buFont typeface="Arial"/>
              <a:buChar char="•"/>
              <a:defRPr>
                <a:solidFill>
                  <a:schemeClr val="dk1"/>
                </a:solidFill>
              </a:defRPr>
            </a:lvl4pPr>
            <a:lvl5pPr marL="2286000" lvl="4" indent="-304800" algn="l">
              <a:lnSpc>
                <a:spcPct val="100000"/>
              </a:lnSpc>
              <a:spcBef>
                <a:spcPts val="600"/>
              </a:spcBef>
              <a:spcAft>
                <a:spcPts val="0"/>
              </a:spcAft>
              <a:buClr>
                <a:schemeClr val="dk1"/>
              </a:buClr>
              <a:buSzPts val="1200"/>
              <a:buChar char="–"/>
              <a:defRPr>
                <a:solidFill>
                  <a:schemeClr val="dk1"/>
                </a:solidFill>
              </a:defRPr>
            </a:lvl5pPr>
            <a:lvl6pPr marL="2743200" lvl="5" indent="-304800" algn="l">
              <a:lnSpc>
                <a:spcPct val="100000"/>
              </a:lnSpc>
              <a:spcBef>
                <a:spcPts val="600"/>
              </a:spcBef>
              <a:spcAft>
                <a:spcPts val="0"/>
              </a:spcAft>
              <a:buClr>
                <a:schemeClr val="dk1"/>
              </a:buClr>
              <a:buSzPts val="1200"/>
              <a:buChar char="–"/>
              <a:defRPr/>
            </a:lvl6pPr>
            <a:lvl7pPr marL="3200400" lvl="6" indent="-304800" algn="l">
              <a:lnSpc>
                <a:spcPct val="100000"/>
              </a:lnSpc>
              <a:spcBef>
                <a:spcPts val="600"/>
              </a:spcBef>
              <a:spcAft>
                <a:spcPts val="0"/>
              </a:spcAft>
              <a:buClr>
                <a:schemeClr val="dk1"/>
              </a:buClr>
              <a:buSzPts val="1200"/>
              <a:buChar char="–"/>
              <a:defRPr/>
            </a:lvl7pPr>
            <a:lvl8pPr marL="3657600" lvl="7" indent="-304800" algn="l">
              <a:lnSpc>
                <a:spcPct val="100000"/>
              </a:lnSpc>
              <a:spcBef>
                <a:spcPts val="600"/>
              </a:spcBef>
              <a:spcAft>
                <a:spcPts val="0"/>
              </a:spcAft>
              <a:buClr>
                <a:schemeClr val="dk1"/>
              </a:buClr>
              <a:buSzPts val="1200"/>
              <a:buChar char="–"/>
              <a:defRPr/>
            </a:lvl8pPr>
            <a:lvl9pPr marL="4114800" lvl="8" indent="-304800" algn="l">
              <a:lnSpc>
                <a:spcPct val="100000"/>
              </a:lnSpc>
              <a:spcBef>
                <a:spcPts val="600"/>
              </a:spcBef>
              <a:spcAft>
                <a:spcPts val="0"/>
              </a:spcAft>
              <a:buClr>
                <a:schemeClr val="dk1"/>
              </a:buClr>
              <a:buSzPts val="1200"/>
              <a:buChar char="–"/>
              <a:defRPr/>
            </a:lvl9pPr>
          </a:lstStyle>
          <a:p>
            <a:endParaRPr/>
          </a:p>
        </p:txBody>
      </p:sp>
      <p:sp>
        <p:nvSpPr>
          <p:cNvPr id="94" name="Google Shape;94;p17"/>
          <p:cNvSpPr>
            <a:spLocks noGrp="1"/>
          </p:cNvSpPr>
          <p:nvPr>
            <p:ph type="pic" idx="2"/>
          </p:nvPr>
        </p:nvSpPr>
        <p:spPr>
          <a:xfrm>
            <a:off x="4251960" y="1214566"/>
            <a:ext cx="4434840" cy="286414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1pPr>
            <a:lvl2pPr marR="0" lvl="1" algn="l"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
        <p:nvSpPr>
          <p:cNvPr id="95" name="Google Shape;95;p17"/>
          <p:cNvSpPr txBox="1">
            <a:spLocks noGrp="1"/>
          </p:cNvSpPr>
          <p:nvPr>
            <p:ph type="body" idx="3"/>
          </p:nvPr>
        </p:nvSpPr>
        <p:spPr>
          <a:xfrm>
            <a:off x="4251960" y="4154833"/>
            <a:ext cx="4434840" cy="32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700"/>
              <a:buFont typeface="Neue Haas Grotesk Text Std"/>
              <a:buNone/>
              <a:defRPr sz="700" b="0">
                <a:solidFill>
                  <a:schemeClr val="dk1"/>
                </a:solidFill>
              </a:defRPr>
            </a:lvl1pPr>
            <a:lvl2pPr marL="914400" lvl="1" indent="-228600" algn="l">
              <a:lnSpc>
                <a:spcPct val="100000"/>
              </a:lnSpc>
              <a:spcBef>
                <a:spcPts val="0"/>
              </a:spcBef>
              <a:spcAft>
                <a:spcPts val="0"/>
              </a:spcAft>
              <a:buClr>
                <a:schemeClr val="dk1"/>
              </a:buClr>
              <a:buSzPts val="700"/>
              <a:buFont typeface="Neue Haas Grotesk Text Std"/>
              <a:buNone/>
              <a:defRPr sz="700"/>
            </a:lvl2pPr>
            <a:lvl3pPr marL="1371600" lvl="2" indent="-228600" algn="l">
              <a:lnSpc>
                <a:spcPct val="100000"/>
              </a:lnSpc>
              <a:spcBef>
                <a:spcPts val="0"/>
              </a:spcBef>
              <a:spcAft>
                <a:spcPts val="0"/>
              </a:spcAft>
              <a:buClr>
                <a:schemeClr val="dk1"/>
              </a:buClr>
              <a:buSzPts val="700"/>
              <a:buFont typeface="Neue Haas Grotesk Text Std"/>
              <a:buNone/>
              <a:defRPr sz="700"/>
            </a:lvl3pPr>
            <a:lvl4pPr marL="1828800" lvl="3" indent="-228600" algn="l">
              <a:lnSpc>
                <a:spcPct val="100000"/>
              </a:lnSpc>
              <a:spcBef>
                <a:spcPts val="0"/>
              </a:spcBef>
              <a:spcAft>
                <a:spcPts val="0"/>
              </a:spcAft>
              <a:buClr>
                <a:schemeClr val="dk1"/>
              </a:buClr>
              <a:buSzPts val="700"/>
              <a:buFont typeface="Neue Haas Grotesk Text Std"/>
              <a:buNone/>
              <a:defRPr sz="700"/>
            </a:lvl4pPr>
            <a:lvl5pPr marL="2286000" lvl="4" indent="-228600" algn="l">
              <a:lnSpc>
                <a:spcPct val="100000"/>
              </a:lnSpc>
              <a:spcBef>
                <a:spcPts val="0"/>
              </a:spcBef>
              <a:spcAft>
                <a:spcPts val="0"/>
              </a:spcAft>
              <a:buClr>
                <a:schemeClr val="dk1"/>
              </a:buClr>
              <a:buSzPts val="700"/>
              <a:buFont typeface="Neue Haas Grotesk Text Std"/>
              <a:buNone/>
              <a:defRPr sz="700"/>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0"/>
              </a:spcAft>
              <a:buClr>
                <a:schemeClr val="dk1"/>
              </a:buClr>
              <a:buSzPts val="1800"/>
              <a:buChar char="–"/>
              <a:defRPr/>
            </a:lvl9pPr>
          </a:lstStyle>
          <a:p>
            <a:endParaRPr/>
          </a:p>
        </p:txBody>
      </p:sp>
      <p:cxnSp>
        <p:nvCxnSpPr>
          <p:cNvPr id="96" name="Google Shape;96;p17"/>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and Two Picture">
  <p:cSld name="Text and Two Picture">
    <p:spTree>
      <p:nvGrpSpPr>
        <p:cNvPr id="1" name="Shape 97"/>
        <p:cNvGrpSpPr/>
        <p:nvPr/>
      </p:nvGrpSpPr>
      <p:grpSpPr>
        <a:xfrm>
          <a:off x="0" y="0"/>
          <a:ext cx="0" cy="0"/>
          <a:chOff x="0" y="0"/>
          <a:chExt cx="0" cy="0"/>
        </a:xfrm>
      </p:grpSpPr>
      <p:sp>
        <p:nvSpPr>
          <p:cNvPr id="98" name="Google Shape;98;p18"/>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8"/>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18"/>
          <p:cNvSpPr txBox="1">
            <a:spLocks noGrp="1"/>
          </p:cNvSpPr>
          <p:nvPr>
            <p:ph type="body" idx="1"/>
          </p:nvPr>
        </p:nvSpPr>
        <p:spPr>
          <a:xfrm>
            <a:off x="457200" y="594360"/>
            <a:ext cx="3566160" cy="388239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900"/>
              </a:spcBef>
              <a:spcAft>
                <a:spcPts val="0"/>
              </a:spcAft>
              <a:buClr>
                <a:schemeClr val="dk1"/>
              </a:buClr>
              <a:buSzPts val="2400"/>
              <a:buFont typeface="Arial"/>
              <a:buNone/>
              <a:defRPr sz="2400">
                <a:solidFill>
                  <a:schemeClr val="dk1"/>
                </a:solidFill>
                <a:latin typeface="Arial"/>
                <a:ea typeface="Arial"/>
                <a:cs typeface="Arial"/>
                <a:sym typeface="Arial"/>
              </a:defRPr>
            </a:lvl1pPr>
            <a:lvl2pPr marL="914400" lvl="1" indent="-228600" algn="l">
              <a:lnSpc>
                <a:spcPct val="100000"/>
              </a:lnSpc>
              <a:spcBef>
                <a:spcPts val="900"/>
              </a:spcBef>
              <a:spcAft>
                <a:spcPts val="0"/>
              </a:spcAft>
              <a:buClr>
                <a:schemeClr val="dk1"/>
              </a:buClr>
              <a:buSzPts val="1200"/>
              <a:buFont typeface="Neue Haas Grotesk Text Std"/>
              <a:buNone/>
              <a:defRPr b="1">
                <a:solidFill>
                  <a:schemeClr val="dk1"/>
                </a:solidFill>
              </a:defRPr>
            </a:lvl2pPr>
            <a:lvl3pPr marL="1371600" lvl="2" indent="-228600" algn="l">
              <a:lnSpc>
                <a:spcPct val="100000"/>
              </a:lnSpc>
              <a:spcBef>
                <a:spcPts val="900"/>
              </a:spcBef>
              <a:spcAft>
                <a:spcPts val="0"/>
              </a:spcAft>
              <a:buClr>
                <a:schemeClr val="dk1"/>
              </a:buClr>
              <a:buSzPts val="1200"/>
              <a:buFont typeface="Neue Haas Grotesk Text Std"/>
              <a:buNone/>
              <a:defRPr>
                <a:solidFill>
                  <a:schemeClr val="dk1"/>
                </a:solidFill>
              </a:defRPr>
            </a:lvl3pPr>
            <a:lvl4pPr marL="1828800" lvl="3" indent="-304800" algn="l">
              <a:lnSpc>
                <a:spcPct val="100000"/>
              </a:lnSpc>
              <a:spcBef>
                <a:spcPts val="600"/>
              </a:spcBef>
              <a:spcAft>
                <a:spcPts val="0"/>
              </a:spcAft>
              <a:buClr>
                <a:schemeClr val="dk1"/>
              </a:buClr>
              <a:buSzPts val="1200"/>
              <a:buFont typeface="Arial"/>
              <a:buChar char="•"/>
              <a:defRPr>
                <a:solidFill>
                  <a:schemeClr val="dk1"/>
                </a:solidFill>
              </a:defRPr>
            </a:lvl4pPr>
            <a:lvl5pPr marL="2286000" lvl="4" indent="-304800" algn="l">
              <a:lnSpc>
                <a:spcPct val="100000"/>
              </a:lnSpc>
              <a:spcBef>
                <a:spcPts val="600"/>
              </a:spcBef>
              <a:spcAft>
                <a:spcPts val="0"/>
              </a:spcAft>
              <a:buClr>
                <a:schemeClr val="dk1"/>
              </a:buClr>
              <a:buSzPts val="1200"/>
              <a:buChar char="–"/>
              <a:defRPr>
                <a:solidFill>
                  <a:schemeClr val="dk1"/>
                </a:solidFill>
              </a:defRPr>
            </a:lvl5pPr>
            <a:lvl6pPr marL="2743200" lvl="5" indent="-304800" algn="l">
              <a:lnSpc>
                <a:spcPct val="100000"/>
              </a:lnSpc>
              <a:spcBef>
                <a:spcPts val="600"/>
              </a:spcBef>
              <a:spcAft>
                <a:spcPts val="0"/>
              </a:spcAft>
              <a:buClr>
                <a:schemeClr val="dk1"/>
              </a:buClr>
              <a:buSzPts val="1200"/>
              <a:buChar char="–"/>
              <a:defRPr/>
            </a:lvl6pPr>
            <a:lvl7pPr marL="3200400" lvl="6" indent="-304800" algn="l">
              <a:lnSpc>
                <a:spcPct val="100000"/>
              </a:lnSpc>
              <a:spcBef>
                <a:spcPts val="600"/>
              </a:spcBef>
              <a:spcAft>
                <a:spcPts val="0"/>
              </a:spcAft>
              <a:buClr>
                <a:schemeClr val="dk1"/>
              </a:buClr>
              <a:buSzPts val="1200"/>
              <a:buChar char="–"/>
              <a:defRPr/>
            </a:lvl7pPr>
            <a:lvl8pPr marL="3657600" lvl="7" indent="-304800" algn="l">
              <a:lnSpc>
                <a:spcPct val="100000"/>
              </a:lnSpc>
              <a:spcBef>
                <a:spcPts val="600"/>
              </a:spcBef>
              <a:spcAft>
                <a:spcPts val="0"/>
              </a:spcAft>
              <a:buClr>
                <a:schemeClr val="dk1"/>
              </a:buClr>
              <a:buSzPts val="1200"/>
              <a:buChar char="–"/>
              <a:defRPr/>
            </a:lvl8pPr>
            <a:lvl9pPr marL="4114800" lvl="8" indent="-304800" algn="l">
              <a:lnSpc>
                <a:spcPct val="100000"/>
              </a:lnSpc>
              <a:spcBef>
                <a:spcPts val="600"/>
              </a:spcBef>
              <a:spcAft>
                <a:spcPts val="0"/>
              </a:spcAft>
              <a:buClr>
                <a:schemeClr val="dk1"/>
              </a:buClr>
              <a:buSzPts val="1200"/>
              <a:buChar char="–"/>
              <a:defRPr/>
            </a:lvl9pPr>
          </a:lstStyle>
          <a:p>
            <a:endParaRPr/>
          </a:p>
        </p:txBody>
      </p:sp>
      <p:cxnSp>
        <p:nvCxnSpPr>
          <p:cNvPr id="101" name="Google Shape;101;p18"/>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102" name="Google Shape;102;p18"/>
          <p:cNvSpPr>
            <a:spLocks noGrp="1"/>
          </p:cNvSpPr>
          <p:nvPr>
            <p:ph type="pic" idx="2"/>
          </p:nvPr>
        </p:nvSpPr>
        <p:spPr>
          <a:xfrm>
            <a:off x="4251960" y="1214566"/>
            <a:ext cx="2148840" cy="2865731"/>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1pPr>
            <a:lvl2pPr marR="0" lvl="1" algn="l"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
        <p:nvSpPr>
          <p:cNvPr id="103" name="Google Shape;103;p18"/>
          <p:cNvSpPr txBox="1">
            <a:spLocks noGrp="1"/>
          </p:cNvSpPr>
          <p:nvPr>
            <p:ph type="body" idx="3"/>
          </p:nvPr>
        </p:nvSpPr>
        <p:spPr>
          <a:xfrm>
            <a:off x="4251960" y="4154833"/>
            <a:ext cx="2148840" cy="32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700"/>
              <a:buFont typeface="Neue Haas Grotesk Text Std"/>
              <a:buNone/>
              <a:defRPr sz="700" b="0">
                <a:solidFill>
                  <a:schemeClr val="dk1"/>
                </a:solidFill>
              </a:defRPr>
            </a:lvl1pPr>
            <a:lvl2pPr marL="914400" lvl="1" indent="-228600" algn="l">
              <a:lnSpc>
                <a:spcPct val="100000"/>
              </a:lnSpc>
              <a:spcBef>
                <a:spcPts val="0"/>
              </a:spcBef>
              <a:spcAft>
                <a:spcPts val="0"/>
              </a:spcAft>
              <a:buClr>
                <a:schemeClr val="dk1"/>
              </a:buClr>
              <a:buSzPts val="700"/>
              <a:buFont typeface="Neue Haas Grotesk Text Std"/>
              <a:buNone/>
              <a:defRPr sz="700"/>
            </a:lvl2pPr>
            <a:lvl3pPr marL="1371600" lvl="2" indent="-228600" algn="l">
              <a:lnSpc>
                <a:spcPct val="100000"/>
              </a:lnSpc>
              <a:spcBef>
                <a:spcPts val="0"/>
              </a:spcBef>
              <a:spcAft>
                <a:spcPts val="0"/>
              </a:spcAft>
              <a:buClr>
                <a:schemeClr val="dk1"/>
              </a:buClr>
              <a:buSzPts val="700"/>
              <a:buFont typeface="Neue Haas Grotesk Text Std"/>
              <a:buNone/>
              <a:defRPr sz="700"/>
            </a:lvl3pPr>
            <a:lvl4pPr marL="1828800" lvl="3" indent="-228600" algn="l">
              <a:lnSpc>
                <a:spcPct val="100000"/>
              </a:lnSpc>
              <a:spcBef>
                <a:spcPts val="0"/>
              </a:spcBef>
              <a:spcAft>
                <a:spcPts val="0"/>
              </a:spcAft>
              <a:buClr>
                <a:schemeClr val="dk1"/>
              </a:buClr>
              <a:buSzPts val="700"/>
              <a:buFont typeface="Neue Haas Grotesk Text Std"/>
              <a:buNone/>
              <a:defRPr sz="700"/>
            </a:lvl4pPr>
            <a:lvl5pPr marL="2286000" lvl="4" indent="-228600" algn="l">
              <a:lnSpc>
                <a:spcPct val="100000"/>
              </a:lnSpc>
              <a:spcBef>
                <a:spcPts val="0"/>
              </a:spcBef>
              <a:spcAft>
                <a:spcPts val="0"/>
              </a:spcAft>
              <a:buClr>
                <a:schemeClr val="dk1"/>
              </a:buClr>
              <a:buSzPts val="700"/>
              <a:buFont typeface="Neue Haas Grotesk Text Std"/>
              <a:buNone/>
              <a:defRPr sz="700"/>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0"/>
              </a:spcAft>
              <a:buClr>
                <a:schemeClr val="dk1"/>
              </a:buClr>
              <a:buSzPts val="1800"/>
              <a:buChar char="–"/>
              <a:defRPr/>
            </a:lvl9pPr>
          </a:lstStyle>
          <a:p>
            <a:endParaRPr/>
          </a:p>
        </p:txBody>
      </p:sp>
      <p:sp>
        <p:nvSpPr>
          <p:cNvPr id="104" name="Google Shape;104;p18"/>
          <p:cNvSpPr txBox="1">
            <a:spLocks noGrp="1"/>
          </p:cNvSpPr>
          <p:nvPr>
            <p:ph type="body" idx="4"/>
          </p:nvPr>
        </p:nvSpPr>
        <p:spPr>
          <a:xfrm>
            <a:off x="6537960" y="4154833"/>
            <a:ext cx="2148840" cy="321917"/>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700"/>
              <a:buFont typeface="Neue Haas Grotesk Text Std"/>
              <a:buNone/>
              <a:defRPr sz="700" b="0">
                <a:solidFill>
                  <a:schemeClr val="dk1"/>
                </a:solidFill>
              </a:defRPr>
            </a:lvl1pPr>
            <a:lvl2pPr marL="914400" lvl="1" indent="-228600" algn="l">
              <a:lnSpc>
                <a:spcPct val="100000"/>
              </a:lnSpc>
              <a:spcBef>
                <a:spcPts val="0"/>
              </a:spcBef>
              <a:spcAft>
                <a:spcPts val="0"/>
              </a:spcAft>
              <a:buClr>
                <a:schemeClr val="dk1"/>
              </a:buClr>
              <a:buSzPts val="700"/>
              <a:buFont typeface="Neue Haas Grotesk Text Std"/>
              <a:buNone/>
              <a:defRPr sz="700"/>
            </a:lvl2pPr>
            <a:lvl3pPr marL="1371600" lvl="2" indent="-228600" algn="l">
              <a:lnSpc>
                <a:spcPct val="100000"/>
              </a:lnSpc>
              <a:spcBef>
                <a:spcPts val="0"/>
              </a:spcBef>
              <a:spcAft>
                <a:spcPts val="0"/>
              </a:spcAft>
              <a:buClr>
                <a:schemeClr val="dk1"/>
              </a:buClr>
              <a:buSzPts val="700"/>
              <a:buFont typeface="Neue Haas Grotesk Text Std"/>
              <a:buNone/>
              <a:defRPr sz="700"/>
            </a:lvl3pPr>
            <a:lvl4pPr marL="1828800" lvl="3" indent="-228600" algn="l">
              <a:lnSpc>
                <a:spcPct val="100000"/>
              </a:lnSpc>
              <a:spcBef>
                <a:spcPts val="0"/>
              </a:spcBef>
              <a:spcAft>
                <a:spcPts val="0"/>
              </a:spcAft>
              <a:buClr>
                <a:schemeClr val="dk1"/>
              </a:buClr>
              <a:buSzPts val="700"/>
              <a:buFont typeface="Neue Haas Grotesk Text Std"/>
              <a:buNone/>
              <a:defRPr sz="700"/>
            </a:lvl4pPr>
            <a:lvl5pPr marL="2286000" lvl="4" indent="-228600" algn="l">
              <a:lnSpc>
                <a:spcPct val="100000"/>
              </a:lnSpc>
              <a:spcBef>
                <a:spcPts val="0"/>
              </a:spcBef>
              <a:spcAft>
                <a:spcPts val="0"/>
              </a:spcAft>
              <a:buClr>
                <a:schemeClr val="dk1"/>
              </a:buClr>
              <a:buSzPts val="700"/>
              <a:buFont typeface="Neue Haas Grotesk Text Std"/>
              <a:buNone/>
              <a:defRPr sz="700"/>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0"/>
              </a:spcAft>
              <a:buClr>
                <a:schemeClr val="dk1"/>
              </a:buClr>
              <a:buSzPts val="1800"/>
              <a:buChar char="–"/>
              <a:defRPr/>
            </a:lvl9pPr>
          </a:lstStyle>
          <a:p>
            <a:endParaRPr/>
          </a:p>
        </p:txBody>
      </p:sp>
      <p:sp>
        <p:nvSpPr>
          <p:cNvPr id="105" name="Google Shape;105;p18"/>
          <p:cNvSpPr>
            <a:spLocks noGrp="1"/>
          </p:cNvSpPr>
          <p:nvPr>
            <p:ph type="pic" idx="5"/>
          </p:nvPr>
        </p:nvSpPr>
        <p:spPr>
          <a:xfrm>
            <a:off x="6537960" y="1214566"/>
            <a:ext cx="2148840" cy="2865731"/>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1pPr>
            <a:lvl2pPr marR="0" lvl="1" algn="l"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Picture">
  <p:cSld name="Three Picture">
    <p:spTree>
      <p:nvGrpSpPr>
        <p:cNvPr id="1" name="Shape 106"/>
        <p:cNvGrpSpPr/>
        <p:nvPr/>
      </p:nvGrpSpPr>
      <p:grpSpPr>
        <a:xfrm>
          <a:off x="0" y="0"/>
          <a:ext cx="0" cy="0"/>
          <a:chOff x="0" y="0"/>
          <a:chExt cx="0" cy="0"/>
        </a:xfrm>
      </p:grpSpPr>
      <p:sp>
        <p:nvSpPr>
          <p:cNvPr id="107" name="Google Shape;107;p19"/>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9"/>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19"/>
          <p:cNvSpPr txBox="1">
            <a:spLocks noGrp="1"/>
          </p:cNvSpPr>
          <p:nvPr>
            <p:ph type="body" idx="1"/>
          </p:nvPr>
        </p:nvSpPr>
        <p:spPr>
          <a:xfrm>
            <a:off x="6175376" y="4233860"/>
            <a:ext cx="2511424" cy="2428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700"/>
              <a:buFont typeface="Neue Haas Grotesk Text Std"/>
              <a:buNone/>
              <a:defRPr sz="700" b="0">
                <a:solidFill>
                  <a:schemeClr val="dk1"/>
                </a:solidFill>
              </a:defRPr>
            </a:lvl1pPr>
            <a:lvl2pPr marL="914400" lvl="1" indent="-228600" algn="l">
              <a:lnSpc>
                <a:spcPct val="100000"/>
              </a:lnSpc>
              <a:spcBef>
                <a:spcPts val="0"/>
              </a:spcBef>
              <a:spcAft>
                <a:spcPts val="0"/>
              </a:spcAft>
              <a:buClr>
                <a:schemeClr val="dk1"/>
              </a:buClr>
              <a:buSzPts val="700"/>
              <a:buFont typeface="Neue Haas Grotesk Text Std"/>
              <a:buNone/>
              <a:defRPr sz="700"/>
            </a:lvl2pPr>
            <a:lvl3pPr marL="1371600" lvl="2" indent="-228600" algn="l">
              <a:lnSpc>
                <a:spcPct val="100000"/>
              </a:lnSpc>
              <a:spcBef>
                <a:spcPts val="0"/>
              </a:spcBef>
              <a:spcAft>
                <a:spcPts val="0"/>
              </a:spcAft>
              <a:buClr>
                <a:schemeClr val="dk1"/>
              </a:buClr>
              <a:buSzPts val="700"/>
              <a:buFont typeface="Neue Haas Grotesk Text Std"/>
              <a:buNone/>
              <a:defRPr sz="700"/>
            </a:lvl3pPr>
            <a:lvl4pPr marL="1828800" lvl="3" indent="-228600" algn="l">
              <a:lnSpc>
                <a:spcPct val="100000"/>
              </a:lnSpc>
              <a:spcBef>
                <a:spcPts val="0"/>
              </a:spcBef>
              <a:spcAft>
                <a:spcPts val="0"/>
              </a:spcAft>
              <a:buClr>
                <a:schemeClr val="dk1"/>
              </a:buClr>
              <a:buSzPts val="700"/>
              <a:buFont typeface="Neue Haas Grotesk Text Std"/>
              <a:buNone/>
              <a:defRPr sz="700"/>
            </a:lvl4pPr>
            <a:lvl5pPr marL="2286000" lvl="4" indent="-228600" algn="l">
              <a:lnSpc>
                <a:spcPct val="100000"/>
              </a:lnSpc>
              <a:spcBef>
                <a:spcPts val="0"/>
              </a:spcBef>
              <a:spcAft>
                <a:spcPts val="0"/>
              </a:spcAft>
              <a:buClr>
                <a:schemeClr val="dk1"/>
              </a:buClr>
              <a:buSzPts val="700"/>
              <a:buFont typeface="Neue Haas Grotesk Text Std"/>
              <a:buNone/>
              <a:defRPr sz="700"/>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0"/>
              </a:spcAft>
              <a:buClr>
                <a:schemeClr val="dk1"/>
              </a:buClr>
              <a:buSzPts val="1800"/>
              <a:buChar char="–"/>
              <a:defRPr/>
            </a:lvl9pPr>
          </a:lstStyle>
          <a:p>
            <a:endParaRPr/>
          </a:p>
        </p:txBody>
      </p:sp>
      <p:sp>
        <p:nvSpPr>
          <p:cNvPr id="110" name="Google Shape;110;p19"/>
          <p:cNvSpPr txBox="1">
            <a:spLocks noGrp="1"/>
          </p:cNvSpPr>
          <p:nvPr>
            <p:ph type="body" idx="2"/>
          </p:nvPr>
        </p:nvSpPr>
        <p:spPr>
          <a:xfrm>
            <a:off x="457200" y="4233860"/>
            <a:ext cx="2516188" cy="2428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700"/>
              <a:buFont typeface="Neue Haas Grotesk Text Std"/>
              <a:buNone/>
              <a:defRPr sz="700" b="0">
                <a:solidFill>
                  <a:schemeClr val="dk1"/>
                </a:solidFill>
              </a:defRPr>
            </a:lvl1pPr>
            <a:lvl2pPr marL="914400" lvl="1" indent="-228600" algn="l">
              <a:lnSpc>
                <a:spcPct val="100000"/>
              </a:lnSpc>
              <a:spcBef>
                <a:spcPts val="0"/>
              </a:spcBef>
              <a:spcAft>
                <a:spcPts val="0"/>
              </a:spcAft>
              <a:buClr>
                <a:schemeClr val="dk1"/>
              </a:buClr>
              <a:buSzPts val="700"/>
              <a:buFont typeface="Neue Haas Grotesk Text Std"/>
              <a:buNone/>
              <a:defRPr sz="700"/>
            </a:lvl2pPr>
            <a:lvl3pPr marL="1371600" lvl="2" indent="-228600" algn="l">
              <a:lnSpc>
                <a:spcPct val="100000"/>
              </a:lnSpc>
              <a:spcBef>
                <a:spcPts val="0"/>
              </a:spcBef>
              <a:spcAft>
                <a:spcPts val="0"/>
              </a:spcAft>
              <a:buClr>
                <a:schemeClr val="dk1"/>
              </a:buClr>
              <a:buSzPts val="700"/>
              <a:buFont typeface="Neue Haas Grotesk Text Std"/>
              <a:buNone/>
              <a:defRPr sz="700"/>
            </a:lvl3pPr>
            <a:lvl4pPr marL="1828800" lvl="3" indent="-228600" algn="l">
              <a:lnSpc>
                <a:spcPct val="100000"/>
              </a:lnSpc>
              <a:spcBef>
                <a:spcPts val="0"/>
              </a:spcBef>
              <a:spcAft>
                <a:spcPts val="0"/>
              </a:spcAft>
              <a:buClr>
                <a:schemeClr val="dk1"/>
              </a:buClr>
              <a:buSzPts val="700"/>
              <a:buFont typeface="Neue Haas Grotesk Text Std"/>
              <a:buNone/>
              <a:defRPr sz="700"/>
            </a:lvl4pPr>
            <a:lvl5pPr marL="2286000" lvl="4" indent="-228600" algn="l">
              <a:lnSpc>
                <a:spcPct val="100000"/>
              </a:lnSpc>
              <a:spcBef>
                <a:spcPts val="0"/>
              </a:spcBef>
              <a:spcAft>
                <a:spcPts val="0"/>
              </a:spcAft>
              <a:buClr>
                <a:schemeClr val="dk1"/>
              </a:buClr>
              <a:buSzPts val="700"/>
              <a:buFont typeface="Neue Haas Grotesk Text Std"/>
              <a:buNone/>
              <a:defRPr sz="700"/>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0"/>
              </a:spcAft>
              <a:buClr>
                <a:schemeClr val="dk1"/>
              </a:buClr>
              <a:buSzPts val="1800"/>
              <a:buChar char="–"/>
              <a:defRPr/>
            </a:lvl9pPr>
          </a:lstStyle>
          <a:p>
            <a:endParaRPr/>
          </a:p>
        </p:txBody>
      </p:sp>
      <p:sp>
        <p:nvSpPr>
          <p:cNvPr id="111" name="Google Shape;111;p19"/>
          <p:cNvSpPr txBox="1">
            <a:spLocks noGrp="1"/>
          </p:cNvSpPr>
          <p:nvPr>
            <p:ph type="body" idx="3"/>
          </p:nvPr>
        </p:nvSpPr>
        <p:spPr>
          <a:xfrm>
            <a:off x="3314700" y="4233860"/>
            <a:ext cx="2514600" cy="2428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700"/>
              <a:buFont typeface="Neue Haas Grotesk Text Std"/>
              <a:buNone/>
              <a:defRPr sz="700" b="0">
                <a:solidFill>
                  <a:schemeClr val="dk1"/>
                </a:solidFill>
              </a:defRPr>
            </a:lvl1pPr>
            <a:lvl2pPr marL="914400" lvl="1" indent="-228600" algn="l">
              <a:lnSpc>
                <a:spcPct val="100000"/>
              </a:lnSpc>
              <a:spcBef>
                <a:spcPts val="0"/>
              </a:spcBef>
              <a:spcAft>
                <a:spcPts val="0"/>
              </a:spcAft>
              <a:buClr>
                <a:schemeClr val="dk1"/>
              </a:buClr>
              <a:buSzPts val="700"/>
              <a:buFont typeface="Neue Haas Grotesk Text Std"/>
              <a:buNone/>
              <a:defRPr sz="700"/>
            </a:lvl2pPr>
            <a:lvl3pPr marL="1371600" lvl="2" indent="-228600" algn="l">
              <a:lnSpc>
                <a:spcPct val="100000"/>
              </a:lnSpc>
              <a:spcBef>
                <a:spcPts val="0"/>
              </a:spcBef>
              <a:spcAft>
                <a:spcPts val="0"/>
              </a:spcAft>
              <a:buClr>
                <a:schemeClr val="dk1"/>
              </a:buClr>
              <a:buSzPts val="700"/>
              <a:buFont typeface="Neue Haas Grotesk Text Std"/>
              <a:buNone/>
              <a:defRPr sz="700"/>
            </a:lvl3pPr>
            <a:lvl4pPr marL="1828800" lvl="3" indent="-228600" algn="l">
              <a:lnSpc>
                <a:spcPct val="100000"/>
              </a:lnSpc>
              <a:spcBef>
                <a:spcPts val="0"/>
              </a:spcBef>
              <a:spcAft>
                <a:spcPts val="0"/>
              </a:spcAft>
              <a:buClr>
                <a:schemeClr val="dk1"/>
              </a:buClr>
              <a:buSzPts val="700"/>
              <a:buFont typeface="Neue Haas Grotesk Text Std"/>
              <a:buNone/>
              <a:defRPr sz="700"/>
            </a:lvl4pPr>
            <a:lvl5pPr marL="2286000" lvl="4" indent="-228600" algn="l">
              <a:lnSpc>
                <a:spcPct val="100000"/>
              </a:lnSpc>
              <a:spcBef>
                <a:spcPts val="0"/>
              </a:spcBef>
              <a:spcAft>
                <a:spcPts val="0"/>
              </a:spcAft>
              <a:buClr>
                <a:schemeClr val="dk1"/>
              </a:buClr>
              <a:buSzPts val="700"/>
              <a:buFont typeface="Neue Haas Grotesk Text Std"/>
              <a:buNone/>
              <a:defRPr sz="700"/>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0"/>
              </a:spcAft>
              <a:buClr>
                <a:schemeClr val="dk1"/>
              </a:buClr>
              <a:buSzPts val="1800"/>
              <a:buChar char="–"/>
              <a:defRPr/>
            </a:lvl9pPr>
          </a:lstStyle>
          <a:p>
            <a:endParaRPr/>
          </a:p>
        </p:txBody>
      </p:sp>
      <p:sp>
        <p:nvSpPr>
          <p:cNvPr id="112" name="Google Shape;112;p19"/>
          <p:cNvSpPr>
            <a:spLocks noGrp="1"/>
          </p:cNvSpPr>
          <p:nvPr>
            <p:ph type="pic" idx="4"/>
          </p:nvPr>
        </p:nvSpPr>
        <p:spPr>
          <a:xfrm>
            <a:off x="458788" y="811872"/>
            <a:ext cx="2514600" cy="3346426"/>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1pPr>
            <a:lvl2pPr marR="0" lvl="1" algn="l"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
        <p:nvSpPr>
          <p:cNvPr id="113" name="Google Shape;113;p19"/>
          <p:cNvSpPr>
            <a:spLocks noGrp="1"/>
          </p:cNvSpPr>
          <p:nvPr>
            <p:ph type="pic" idx="5"/>
          </p:nvPr>
        </p:nvSpPr>
        <p:spPr>
          <a:xfrm>
            <a:off x="3314700" y="811872"/>
            <a:ext cx="2514600" cy="3346426"/>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1pPr>
            <a:lvl2pPr marR="0" lvl="1" algn="l"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
        <p:nvSpPr>
          <p:cNvPr id="114" name="Google Shape;114;p19"/>
          <p:cNvSpPr>
            <a:spLocks noGrp="1"/>
          </p:cNvSpPr>
          <p:nvPr>
            <p:ph type="pic" idx="6"/>
          </p:nvPr>
        </p:nvSpPr>
        <p:spPr>
          <a:xfrm>
            <a:off x="6175375" y="811872"/>
            <a:ext cx="2514600" cy="3346426"/>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1pPr>
            <a:lvl2pPr marR="0" lvl="1" algn="l"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Full-Screen Picture">
  <p:cSld name="Full-Screen Picture">
    <p:spTree>
      <p:nvGrpSpPr>
        <p:cNvPr id="1" name="Shape 115"/>
        <p:cNvGrpSpPr/>
        <p:nvPr/>
      </p:nvGrpSpPr>
      <p:grpSpPr>
        <a:xfrm>
          <a:off x="0" y="0"/>
          <a:ext cx="0" cy="0"/>
          <a:chOff x="0" y="0"/>
          <a:chExt cx="0" cy="0"/>
        </a:xfrm>
      </p:grpSpPr>
      <p:sp>
        <p:nvSpPr>
          <p:cNvPr id="116" name="Google Shape;116;p20"/>
          <p:cNvSpPr>
            <a:spLocks noGrp="1"/>
          </p:cNvSpPr>
          <p:nvPr>
            <p:ph type="pic" idx="2"/>
          </p:nvPr>
        </p:nvSpPr>
        <p:spPr>
          <a:xfrm>
            <a:off x="0" y="0"/>
            <a:ext cx="9144000" cy="51435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1pPr>
            <a:lvl2pPr marR="0" lvl="1" algn="l"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
        <p:nvSpPr>
          <p:cNvPr id="117" name="Google Shape;117;p20"/>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0"/>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20"/>
          <p:cNvSpPr txBox="1"/>
          <p:nvPr/>
        </p:nvSpPr>
        <p:spPr>
          <a:xfrm>
            <a:off x="2816352" y="4700032"/>
            <a:ext cx="4023360" cy="228600"/>
          </a:xfrm>
          <a:prstGeom prst="rect">
            <a:avLst/>
          </a:prstGeom>
          <a:noFill/>
          <a:ln>
            <a:noFill/>
          </a:ln>
        </p:spPr>
        <p:txBody>
          <a:bodyPr spcFirstLastPara="1" wrap="square" lIns="0" tIns="0" rIns="182875" bIns="0" anchor="b" anchorCtr="0">
            <a:noAutofit/>
          </a:bodyPr>
          <a:lstStyle/>
          <a:p>
            <a:pPr marL="0" marR="0" lvl="0" indent="0" algn="l" rtl="0">
              <a:spcBef>
                <a:spcPts val="0"/>
              </a:spcBef>
              <a:spcAft>
                <a:spcPts val="0"/>
              </a:spcAft>
              <a:buNone/>
            </a:pPr>
            <a:r>
              <a:rPr lang="en-US" sz="700">
                <a:solidFill>
                  <a:schemeClr val="dk2"/>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ver slide">
  <p:cSld name="Cover slide">
    <p:spTree>
      <p:nvGrpSpPr>
        <p:cNvPr id="1" name="Shape 126"/>
        <p:cNvGrpSpPr/>
        <p:nvPr/>
      </p:nvGrpSpPr>
      <p:grpSpPr>
        <a:xfrm>
          <a:off x="0" y="0"/>
          <a:ext cx="0" cy="0"/>
          <a:chOff x="0" y="0"/>
          <a:chExt cx="0" cy="0"/>
        </a:xfrm>
      </p:grpSpPr>
      <p:sp>
        <p:nvSpPr>
          <p:cNvPr id="127" name="Google Shape;127;p22"/>
          <p:cNvSpPr txBox="1">
            <a:spLocks noGrp="1"/>
          </p:cNvSpPr>
          <p:nvPr>
            <p:ph type="ctrTitle"/>
          </p:nvPr>
        </p:nvSpPr>
        <p:spPr>
          <a:xfrm>
            <a:off x="457200" y="463073"/>
            <a:ext cx="6271800" cy="17373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6000"/>
              <a:buFont typeface="Verizon NHG DS"/>
              <a:buNone/>
              <a:defRPr sz="6000" b="1" i="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 name="Google Shape;128;p22"/>
          <p:cNvSpPr txBox="1">
            <a:spLocks noGrp="1"/>
          </p:cNvSpPr>
          <p:nvPr>
            <p:ph type="subTitle" idx="1"/>
          </p:nvPr>
        </p:nvSpPr>
        <p:spPr>
          <a:xfrm>
            <a:off x="457200" y="2291873"/>
            <a:ext cx="4114800" cy="1371600"/>
          </a:xfrm>
          <a:prstGeom prst="rect">
            <a:avLst/>
          </a:prstGeom>
          <a:noFill/>
          <a:ln>
            <a:noFill/>
          </a:ln>
        </p:spPr>
        <p:txBody>
          <a:bodyPr spcFirstLastPara="1" wrap="square" lIns="0" tIns="0" rIns="0" bIns="0" anchor="t" anchorCtr="0">
            <a:noAutofit/>
          </a:bodyPr>
          <a:lstStyle>
            <a:lvl1pPr lvl="0" algn="l" rtl="0">
              <a:lnSpc>
                <a:spcPct val="80000"/>
              </a:lnSpc>
              <a:spcBef>
                <a:spcPts val="900"/>
              </a:spcBef>
              <a:spcAft>
                <a:spcPts val="0"/>
              </a:spcAft>
              <a:buClr>
                <a:schemeClr val="dk1"/>
              </a:buClr>
              <a:buSzPts val="2000"/>
              <a:buFont typeface="Verizon NHG TX"/>
              <a:buNone/>
              <a:defRPr sz="2000" b="0" i="0">
                <a:solidFill>
                  <a:schemeClr val="dk1"/>
                </a:solidFill>
                <a:latin typeface="Verizon NHG TX"/>
                <a:ea typeface="Verizon NHG TX"/>
                <a:cs typeface="Verizon NHG TX"/>
                <a:sym typeface="Verizon NHG TX"/>
              </a:defRPr>
            </a:lvl1pPr>
            <a:lvl2pPr lvl="1" algn="l" rtl="0">
              <a:lnSpc>
                <a:spcPct val="80000"/>
              </a:lnSpc>
              <a:spcBef>
                <a:spcPts val="900"/>
              </a:spcBef>
              <a:spcAft>
                <a:spcPts val="0"/>
              </a:spcAft>
              <a:buClr>
                <a:schemeClr val="dk1"/>
              </a:buClr>
              <a:buSzPts val="2000"/>
              <a:buFont typeface="Verizon NHG TX"/>
              <a:buNone/>
              <a:defRPr sz="2000" b="1">
                <a:solidFill>
                  <a:schemeClr val="dk1"/>
                </a:solidFill>
              </a:defRPr>
            </a:lvl2pPr>
            <a:lvl3pPr lvl="2" algn="l" rtl="0">
              <a:lnSpc>
                <a:spcPct val="80000"/>
              </a:lnSpc>
              <a:spcBef>
                <a:spcPts val="900"/>
              </a:spcBef>
              <a:spcAft>
                <a:spcPts val="0"/>
              </a:spcAft>
              <a:buClr>
                <a:schemeClr val="dk1"/>
              </a:buClr>
              <a:buSzPts val="2000"/>
              <a:buNone/>
              <a:defRPr sz="2000" b="1">
                <a:solidFill>
                  <a:schemeClr val="dk1"/>
                </a:solidFill>
              </a:defRPr>
            </a:lvl3pPr>
            <a:lvl4pPr lvl="3" algn="l" rtl="0">
              <a:lnSpc>
                <a:spcPct val="80000"/>
              </a:lnSpc>
              <a:spcBef>
                <a:spcPts val="900"/>
              </a:spcBef>
              <a:spcAft>
                <a:spcPts val="0"/>
              </a:spcAft>
              <a:buClr>
                <a:schemeClr val="dk1"/>
              </a:buClr>
              <a:buSzPts val="2000"/>
              <a:buNone/>
              <a:defRPr sz="2000" b="1">
                <a:solidFill>
                  <a:schemeClr val="dk1"/>
                </a:solidFill>
              </a:defRPr>
            </a:lvl4pPr>
            <a:lvl5pPr lvl="4" algn="l" rtl="0">
              <a:lnSpc>
                <a:spcPct val="80000"/>
              </a:lnSpc>
              <a:spcBef>
                <a:spcPts val="900"/>
              </a:spcBef>
              <a:spcAft>
                <a:spcPts val="0"/>
              </a:spcAft>
              <a:buClr>
                <a:schemeClr val="dk1"/>
              </a:buClr>
              <a:buSzPts val="2000"/>
              <a:buNone/>
              <a:defRPr sz="2000" b="1">
                <a:solidFill>
                  <a:schemeClr val="dk1"/>
                </a:solidFill>
              </a:defRPr>
            </a:lvl5pPr>
            <a:lvl6pPr lvl="5" algn="l" rtl="0">
              <a:lnSpc>
                <a:spcPct val="80000"/>
              </a:lnSpc>
              <a:spcBef>
                <a:spcPts val="900"/>
              </a:spcBef>
              <a:spcAft>
                <a:spcPts val="0"/>
              </a:spcAft>
              <a:buClr>
                <a:schemeClr val="dk1"/>
              </a:buClr>
              <a:buSzPts val="2000"/>
              <a:buNone/>
              <a:defRPr sz="2000" b="1">
                <a:solidFill>
                  <a:schemeClr val="dk1"/>
                </a:solidFill>
              </a:defRPr>
            </a:lvl6pPr>
            <a:lvl7pPr lvl="6" algn="l" rtl="0">
              <a:lnSpc>
                <a:spcPct val="80000"/>
              </a:lnSpc>
              <a:spcBef>
                <a:spcPts val="900"/>
              </a:spcBef>
              <a:spcAft>
                <a:spcPts val="0"/>
              </a:spcAft>
              <a:buClr>
                <a:schemeClr val="dk1"/>
              </a:buClr>
              <a:buSzPts val="2000"/>
              <a:buNone/>
              <a:defRPr sz="2000" b="1">
                <a:solidFill>
                  <a:schemeClr val="dk1"/>
                </a:solidFill>
              </a:defRPr>
            </a:lvl7pPr>
            <a:lvl8pPr lvl="7" algn="l" rtl="0">
              <a:lnSpc>
                <a:spcPct val="80000"/>
              </a:lnSpc>
              <a:spcBef>
                <a:spcPts val="900"/>
              </a:spcBef>
              <a:spcAft>
                <a:spcPts val="0"/>
              </a:spcAft>
              <a:buClr>
                <a:schemeClr val="dk1"/>
              </a:buClr>
              <a:buSzPts val="2000"/>
              <a:buNone/>
              <a:defRPr sz="2000" b="1">
                <a:solidFill>
                  <a:schemeClr val="dk1"/>
                </a:solidFill>
              </a:defRPr>
            </a:lvl8pPr>
            <a:lvl9pPr lvl="8" algn="l" rtl="0">
              <a:lnSpc>
                <a:spcPct val="80000"/>
              </a:lnSpc>
              <a:spcBef>
                <a:spcPts val="900"/>
              </a:spcBef>
              <a:spcAft>
                <a:spcPts val="0"/>
              </a:spcAft>
              <a:buClr>
                <a:schemeClr val="dk1"/>
              </a:buClr>
              <a:buSzPts val="2000"/>
              <a:buNone/>
              <a:defRPr sz="2000" b="1">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Use this one">
  <p:cSld name="1_Use this one">
    <p:spTree>
      <p:nvGrpSpPr>
        <p:cNvPr id="1" name="Shape 21"/>
        <p:cNvGrpSpPr/>
        <p:nvPr/>
      </p:nvGrpSpPr>
      <p:grpSpPr>
        <a:xfrm>
          <a:off x="0" y="0"/>
          <a:ext cx="0" cy="0"/>
          <a:chOff x="0" y="0"/>
          <a:chExt cx="0" cy="0"/>
        </a:xfrm>
      </p:grpSpPr>
      <p:sp>
        <p:nvSpPr>
          <p:cNvPr id="22" name="Google Shape;22;p3"/>
          <p:cNvSpPr txBox="1">
            <a:spLocks noGrp="1"/>
          </p:cNvSpPr>
          <p:nvPr>
            <p:ph type="sldNum" idx="12"/>
          </p:nvPr>
        </p:nvSpPr>
        <p:spPr>
          <a:xfrm>
            <a:off x="8459788" y="4801223"/>
            <a:ext cx="228600" cy="1713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Neue Haas Grotesk Text Std"/>
                <a:ea typeface="Neue Haas Grotesk Text Std"/>
                <a:cs typeface="Neue Haas Grotesk Text Std"/>
                <a:sym typeface="Neue Haas Grotesk Text Std"/>
              </a:defRPr>
            </a:lvl9pPr>
          </a:lstStyle>
          <a:p>
            <a:pPr marL="0" lvl="0" indent="0" algn="r" rtl="0">
              <a:spcBef>
                <a:spcPts val="0"/>
              </a:spcBef>
              <a:spcAft>
                <a:spcPts val="0"/>
              </a:spcAft>
              <a:buNone/>
            </a:pPr>
            <a:fld id="{00000000-1234-1234-1234-123412341234}" type="slidenum">
              <a:rPr lang="en-US"/>
              <a:t>‹#›</a:t>
            </a:fld>
            <a:endParaRPr/>
          </a:p>
        </p:txBody>
      </p:sp>
      <p:cxnSp>
        <p:nvCxnSpPr>
          <p:cNvPr id="23" name="Google Shape;23;p3"/>
          <p:cNvCxnSpPr/>
          <p:nvPr/>
        </p:nvCxnSpPr>
        <p:spPr>
          <a:xfrm>
            <a:off x="457200" y="342900"/>
            <a:ext cx="8229600" cy="0"/>
          </a:xfrm>
          <a:prstGeom prst="straightConnector1">
            <a:avLst/>
          </a:prstGeom>
          <a:noFill/>
          <a:ln w="47625" cap="flat" cmpd="sng">
            <a:solidFill>
              <a:schemeClr val="dk1"/>
            </a:solidFill>
            <a:prstDash val="solid"/>
            <a:round/>
            <a:headEnd type="none" w="sm" len="sm"/>
            <a:tailEnd type="none" w="sm" len="sm"/>
          </a:ln>
        </p:spPr>
      </p:cxnSp>
      <p:sp>
        <p:nvSpPr>
          <p:cNvPr id="24" name="Google Shape;24;p3"/>
          <p:cNvSpPr txBox="1">
            <a:spLocks noGrp="1"/>
          </p:cNvSpPr>
          <p:nvPr>
            <p:ph type="title"/>
          </p:nvPr>
        </p:nvSpPr>
        <p:spPr>
          <a:xfrm>
            <a:off x="457200" y="408783"/>
            <a:ext cx="8229600" cy="5145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rgbClr val="181818"/>
              </a:buClr>
              <a:buSzPts val="1650"/>
              <a:buFont typeface="Arial"/>
              <a:buNone/>
              <a:defRPr sz="1650" b="1" i="0" u="none" strike="noStrike" cap="none">
                <a:solidFill>
                  <a:srgbClr val="181818"/>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xt and One Picture">
  <p:cSld name="Text and One Picture">
    <p:spTree>
      <p:nvGrpSpPr>
        <p:cNvPr id="1" name="Shape 129"/>
        <p:cNvGrpSpPr/>
        <p:nvPr/>
      </p:nvGrpSpPr>
      <p:grpSpPr>
        <a:xfrm>
          <a:off x="0" y="0"/>
          <a:ext cx="0" cy="0"/>
          <a:chOff x="0" y="0"/>
          <a:chExt cx="0" cy="0"/>
        </a:xfrm>
      </p:grpSpPr>
      <p:sp>
        <p:nvSpPr>
          <p:cNvPr id="130" name="Google Shape;130;p23"/>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i="0" u="none" strike="noStrike" cap="none">
                <a:solidFill>
                  <a:schemeClr val="dk1"/>
                </a:solidFill>
                <a:latin typeface="Verizon NHG DS"/>
                <a:ea typeface="Verizon NHG DS"/>
                <a:cs typeface="Verizon NHG DS"/>
                <a:sym typeface="Verizon NHG DS"/>
              </a:defRPr>
            </a:lvl1pPr>
            <a:lvl2pPr marL="0" lvl="1" indent="0" algn="r" rtl="0">
              <a:spcBef>
                <a:spcPts val="0"/>
              </a:spcBef>
              <a:buNone/>
              <a:defRPr sz="700" b="1" i="0" u="none" strike="noStrike" cap="none">
                <a:solidFill>
                  <a:schemeClr val="dk1"/>
                </a:solidFill>
                <a:latin typeface="Verizon NHG DS"/>
                <a:ea typeface="Verizon NHG DS"/>
                <a:cs typeface="Verizon NHG DS"/>
                <a:sym typeface="Verizon NHG DS"/>
              </a:defRPr>
            </a:lvl2pPr>
            <a:lvl3pPr marL="0" lvl="2" indent="0" algn="r" rtl="0">
              <a:spcBef>
                <a:spcPts val="0"/>
              </a:spcBef>
              <a:buNone/>
              <a:defRPr sz="700" b="1" i="0" u="none" strike="noStrike" cap="none">
                <a:solidFill>
                  <a:schemeClr val="dk1"/>
                </a:solidFill>
                <a:latin typeface="Verizon NHG DS"/>
                <a:ea typeface="Verizon NHG DS"/>
                <a:cs typeface="Verizon NHG DS"/>
                <a:sym typeface="Verizon NHG DS"/>
              </a:defRPr>
            </a:lvl3pPr>
            <a:lvl4pPr marL="0" lvl="3" indent="0" algn="r" rtl="0">
              <a:spcBef>
                <a:spcPts val="0"/>
              </a:spcBef>
              <a:buNone/>
              <a:defRPr sz="700" b="1" i="0" u="none" strike="noStrike" cap="none">
                <a:solidFill>
                  <a:schemeClr val="dk1"/>
                </a:solidFill>
                <a:latin typeface="Verizon NHG DS"/>
                <a:ea typeface="Verizon NHG DS"/>
                <a:cs typeface="Verizon NHG DS"/>
                <a:sym typeface="Verizon NHG DS"/>
              </a:defRPr>
            </a:lvl4pPr>
            <a:lvl5pPr marL="0" lvl="4" indent="0" algn="r" rtl="0">
              <a:spcBef>
                <a:spcPts val="0"/>
              </a:spcBef>
              <a:buNone/>
              <a:defRPr sz="700" b="1" i="0" u="none" strike="noStrike" cap="none">
                <a:solidFill>
                  <a:schemeClr val="dk1"/>
                </a:solidFill>
                <a:latin typeface="Verizon NHG DS"/>
                <a:ea typeface="Verizon NHG DS"/>
                <a:cs typeface="Verizon NHG DS"/>
                <a:sym typeface="Verizon NHG DS"/>
              </a:defRPr>
            </a:lvl5pPr>
            <a:lvl6pPr marL="0" lvl="5" indent="0" algn="r" rtl="0">
              <a:spcBef>
                <a:spcPts val="0"/>
              </a:spcBef>
              <a:buNone/>
              <a:defRPr sz="700" b="1" i="0" u="none" strike="noStrike" cap="none">
                <a:solidFill>
                  <a:schemeClr val="dk1"/>
                </a:solidFill>
                <a:latin typeface="Verizon NHG DS"/>
                <a:ea typeface="Verizon NHG DS"/>
                <a:cs typeface="Verizon NHG DS"/>
                <a:sym typeface="Verizon NHG DS"/>
              </a:defRPr>
            </a:lvl6pPr>
            <a:lvl7pPr marL="0" lvl="6" indent="0" algn="r" rtl="0">
              <a:spcBef>
                <a:spcPts val="0"/>
              </a:spcBef>
              <a:buNone/>
              <a:defRPr sz="700" b="1" i="0" u="none" strike="noStrike" cap="none">
                <a:solidFill>
                  <a:schemeClr val="dk1"/>
                </a:solidFill>
                <a:latin typeface="Verizon NHG DS"/>
                <a:ea typeface="Verizon NHG DS"/>
                <a:cs typeface="Verizon NHG DS"/>
                <a:sym typeface="Verizon NHG DS"/>
              </a:defRPr>
            </a:lvl7pPr>
            <a:lvl8pPr marL="0" lvl="7" indent="0" algn="r" rtl="0">
              <a:spcBef>
                <a:spcPts val="0"/>
              </a:spcBef>
              <a:buNone/>
              <a:defRPr sz="700" b="1" i="0" u="none" strike="noStrike" cap="none">
                <a:solidFill>
                  <a:schemeClr val="dk1"/>
                </a:solidFill>
                <a:latin typeface="Verizon NHG DS"/>
                <a:ea typeface="Verizon NHG DS"/>
                <a:cs typeface="Verizon NHG DS"/>
                <a:sym typeface="Verizon NHG DS"/>
              </a:defRPr>
            </a:lvl8pPr>
            <a:lvl9pPr marL="0" lvl="8" indent="0" algn="r" rtl="0">
              <a:spcBef>
                <a:spcPts val="0"/>
              </a:spcBef>
              <a:buNone/>
              <a:defRPr sz="700" b="1" i="0" u="none" strike="noStrike" cap="none">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131" name="Google Shape;131;p23"/>
          <p:cNvSpPr>
            <a:spLocks noGrp="1"/>
          </p:cNvSpPr>
          <p:nvPr>
            <p:ph type="pic" idx="2"/>
          </p:nvPr>
        </p:nvSpPr>
        <p:spPr>
          <a:xfrm>
            <a:off x="4572000" y="1457325"/>
            <a:ext cx="4114800" cy="2657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132" name="Google Shape;132;p23"/>
          <p:cNvSpPr txBox="1">
            <a:spLocks noGrp="1"/>
          </p:cNvSpPr>
          <p:nvPr>
            <p:ph type="body" idx="1"/>
          </p:nvPr>
        </p:nvSpPr>
        <p:spPr>
          <a:xfrm>
            <a:off x="4572000" y="4154833"/>
            <a:ext cx="4114800" cy="283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700"/>
              <a:buFont typeface="Verizon NHG TX"/>
              <a:buNone/>
              <a:defRPr sz="700" b="0">
                <a:solidFill>
                  <a:schemeClr val="dk1"/>
                </a:solidFill>
              </a:defRPr>
            </a:lvl1pPr>
            <a:lvl2pPr marL="914400" lvl="1" indent="-228600" algn="l" rtl="0">
              <a:lnSpc>
                <a:spcPct val="100000"/>
              </a:lnSpc>
              <a:spcBef>
                <a:spcPts val="0"/>
              </a:spcBef>
              <a:spcAft>
                <a:spcPts val="0"/>
              </a:spcAft>
              <a:buClr>
                <a:schemeClr val="dk1"/>
              </a:buClr>
              <a:buSzPts val="700"/>
              <a:buFont typeface="Verizon NHG TX"/>
              <a:buNone/>
              <a:defRPr sz="700"/>
            </a:lvl2pPr>
            <a:lvl3pPr marL="1371600" lvl="2" indent="-228600" algn="l" rtl="0">
              <a:lnSpc>
                <a:spcPct val="100000"/>
              </a:lnSpc>
              <a:spcBef>
                <a:spcPts val="0"/>
              </a:spcBef>
              <a:spcAft>
                <a:spcPts val="0"/>
              </a:spcAft>
              <a:buClr>
                <a:schemeClr val="dk1"/>
              </a:buClr>
              <a:buSzPts val="700"/>
              <a:buFont typeface="Verizon NHG TX"/>
              <a:buNone/>
              <a:defRPr sz="700"/>
            </a:lvl3pPr>
            <a:lvl4pPr marL="1828800" lvl="3" indent="-228600" algn="l" rtl="0">
              <a:lnSpc>
                <a:spcPct val="100000"/>
              </a:lnSpc>
              <a:spcBef>
                <a:spcPts val="0"/>
              </a:spcBef>
              <a:spcAft>
                <a:spcPts val="0"/>
              </a:spcAft>
              <a:buClr>
                <a:schemeClr val="dk1"/>
              </a:buClr>
              <a:buSzPts val="700"/>
              <a:buFont typeface="Verizon NHG TX"/>
              <a:buNone/>
              <a:defRPr sz="700"/>
            </a:lvl4pPr>
            <a:lvl5pPr marL="2286000" lvl="4" indent="-228600" algn="l" rtl="0">
              <a:lnSpc>
                <a:spcPct val="100000"/>
              </a:lnSpc>
              <a:spcBef>
                <a:spcPts val="0"/>
              </a:spcBef>
              <a:spcAft>
                <a:spcPts val="0"/>
              </a:spcAft>
              <a:buClr>
                <a:schemeClr val="dk1"/>
              </a:buClr>
              <a:buSzPts val="700"/>
              <a:buFont typeface="Verizon NHG TX"/>
              <a:buNone/>
              <a:defRPr sz="700"/>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cxnSp>
        <p:nvCxnSpPr>
          <p:cNvPr id="133" name="Google Shape;133;p23"/>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134" name="Google Shape;134;p23"/>
          <p:cNvSpPr txBox="1">
            <a:spLocks noGrp="1"/>
          </p:cNvSpPr>
          <p:nvPr>
            <p:ph type="body" idx="3"/>
          </p:nvPr>
        </p:nvSpPr>
        <p:spPr>
          <a:xfrm>
            <a:off x="457200" y="1459580"/>
            <a:ext cx="3933000" cy="297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135" name="Google Shape;135;p23"/>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6"/>
        <p:cNvGrpSpPr/>
        <p:nvPr/>
      </p:nvGrpSpPr>
      <p:grpSpPr>
        <a:xfrm>
          <a:off x="0" y="0"/>
          <a:ext cx="0" cy="0"/>
          <a:chOff x="0" y="0"/>
          <a:chExt cx="0" cy="0"/>
        </a:xfrm>
      </p:grpSpPr>
      <p:sp>
        <p:nvSpPr>
          <p:cNvPr id="137" name="Google Shape;137;p24"/>
          <p:cNvSpPr txBox="1">
            <a:spLocks noGrp="1"/>
          </p:cNvSpPr>
          <p:nvPr>
            <p:ph type="body" idx="1"/>
          </p:nvPr>
        </p:nvSpPr>
        <p:spPr>
          <a:xfrm>
            <a:off x="457200" y="1459580"/>
            <a:ext cx="7086600" cy="297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138" name="Google Shape;138;p24"/>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i="0" u="none" strike="noStrike" cap="none">
                <a:solidFill>
                  <a:schemeClr val="dk1"/>
                </a:solidFill>
                <a:latin typeface="Verizon NHG DS"/>
                <a:ea typeface="Verizon NHG DS"/>
                <a:cs typeface="Verizon NHG DS"/>
                <a:sym typeface="Verizon NHG DS"/>
              </a:defRPr>
            </a:lvl1pPr>
            <a:lvl2pPr marL="0" lvl="1" indent="0" algn="r" rtl="0">
              <a:spcBef>
                <a:spcPts val="0"/>
              </a:spcBef>
              <a:buNone/>
              <a:defRPr sz="700" b="1" i="0" u="none" strike="noStrike" cap="none">
                <a:solidFill>
                  <a:schemeClr val="dk1"/>
                </a:solidFill>
                <a:latin typeface="Verizon NHG DS"/>
                <a:ea typeface="Verizon NHG DS"/>
                <a:cs typeface="Verizon NHG DS"/>
                <a:sym typeface="Verizon NHG DS"/>
              </a:defRPr>
            </a:lvl2pPr>
            <a:lvl3pPr marL="0" lvl="2" indent="0" algn="r" rtl="0">
              <a:spcBef>
                <a:spcPts val="0"/>
              </a:spcBef>
              <a:buNone/>
              <a:defRPr sz="700" b="1" i="0" u="none" strike="noStrike" cap="none">
                <a:solidFill>
                  <a:schemeClr val="dk1"/>
                </a:solidFill>
                <a:latin typeface="Verizon NHG DS"/>
                <a:ea typeface="Verizon NHG DS"/>
                <a:cs typeface="Verizon NHG DS"/>
                <a:sym typeface="Verizon NHG DS"/>
              </a:defRPr>
            </a:lvl3pPr>
            <a:lvl4pPr marL="0" lvl="3" indent="0" algn="r" rtl="0">
              <a:spcBef>
                <a:spcPts val="0"/>
              </a:spcBef>
              <a:buNone/>
              <a:defRPr sz="700" b="1" i="0" u="none" strike="noStrike" cap="none">
                <a:solidFill>
                  <a:schemeClr val="dk1"/>
                </a:solidFill>
                <a:latin typeface="Verizon NHG DS"/>
                <a:ea typeface="Verizon NHG DS"/>
                <a:cs typeface="Verizon NHG DS"/>
                <a:sym typeface="Verizon NHG DS"/>
              </a:defRPr>
            </a:lvl4pPr>
            <a:lvl5pPr marL="0" lvl="4" indent="0" algn="r" rtl="0">
              <a:spcBef>
                <a:spcPts val="0"/>
              </a:spcBef>
              <a:buNone/>
              <a:defRPr sz="700" b="1" i="0" u="none" strike="noStrike" cap="none">
                <a:solidFill>
                  <a:schemeClr val="dk1"/>
                </a:solidFill>
                <a:latin typeface="Verizon NHG DS"/>
                <a:ea typeface="Verizon NHG DS"/>
                <a:cs typeface="Verizon NHG DS"/>
                <a:sym typeface="Verizon NHG DS"/>
              </a:defRPr>
            </a:lvl5pPr>
            <a:lvl6pPr marL="0" lvl="5" indent="0" algn="r" rtl="0">
              <a:spcBef>
                <a:spcPts val="0"/>
              </a:spcBef>
              <a:buNone/>
              <a:defRPr sz="700" b="1" i="0" u="none" strike="noStrike" cap="none">
                <a:solidFill>
                  <a:schemeClr val="dk1"/>
                </a:solidFill>
                <a:latin typeface="Verizon NHG DS"/>
                <a:ea typeface="Verizon NHG DS"/>
                <a:cs typeface="Verizon NHG DS"/>
                <a:sym typeface="Verizon NHG DS"/>
              </a:defRPr>
            </a:lvl6pPr>
            <a:lvl7pPr marL="0" lvl="6" indent="0" algn="r" rtl="0">
              <a:spcBef>
                <a:spcPts val="0"/>
              </a:spcBef>
              <a:buNone/>
              <a:defRPr sz="700" b="1" i="0" u="none" strike="noStrike" cap="none">
                <a:solidFill>
                  <a:schemeClr val="dk1"/>
                </a:solidFill>
                <a:latin typeface="Verizon NHG DS"/>
                <a:ea typeface="Verizon NHG DS"/>
                <a:cs typeface="Verizon NHG DS"/>
                <a:sym typeface="Verizon NHG DS"/>
              </a:defRPr>
            </a:lvl7pPr>
            <a:lvl8pPr marL="0" lvl="7" indent="0" algn="r" rtl="0">
              <a:spcBef>
                <a:spcPts val="0"/>
              </a:spcBef>
              <a:buNone/>
              <a:defRPr sz="700" b="1" i="0" u="none" strike="noStrike" cap="none">
                <a:solidFill>
                  <a:schemeClr val="dk1"/>
                </a:solidFill>
                <a:latin typeface="Verizon NHG DS"/>
                <a:ea typeface="Verizon NHG DS"/>
                <a:cs typeface="Verizon NHG DS"/>
                <a:sym typeface="Verizon NHG DS"/>
              </a:defRPr>
            </a:lvl8pPr>
            <a:lvl9pPr marL="0" lvl="8" indent="0" algn="r" rtl="0">
              <a:spcBef>
                <a:spcPts val="0"/>
              </a:spcBef>
              <a:buNone/>
              <a:defRPr sz="700" b="1" i="0" u="none" strike="noStrike" cap="none">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cxnSp>
        <p:nvCxnSpPr>
          <p:cNvPr id="139" name="Google Shape;139;p24"/>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140" name="Google Shape;140;p24"/>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Reverse Section Header">
  <p:cSld name="Reverse Section Header">
    <p:bg>
      <p:bgPr>
        <a:solidFill>
          <a:schemeClr val="dk1"/>
        </a:solidFill>
        <a:effectLst/>
      </p:bgPr>
    </p:bg>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457200" y="594359"/>
            <a:ext cx="7086600" cy="1413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2"/>
              </a:buClr>
              <a:buSzPts val="4000"/>
              <a:buFont typeface="Verizon NHG DS"/>
              <a:buNone/>
              <a:defRPr sz="4000" b="1" cap="non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25"/>
          <p:cNvSpPr txBox="1">
            <a:spLocks noGrp="1"/>
          </p:cNvSpPr>
          <p:nvPr>
            <p:ph type="body" idx="1"/>
          </p:nvPr>
        </p:nvSpPr>
        <p:spPr>
          <a:xfrm>
            <a:off x="457200" y="2057400"/>
            <a:ext cx="7086600" cy="2381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lt2"/>
              </a:buClr>
              <a:buSzPts val="1800"/>
              <a:buFont typeface="Verizon NHG TX"/>
              <a:buNone/>
              <a:defRPr sz="1800" b="0" i="0">
                <a:solidFill>
                  <a:schemeClr val="lt2"/>
                </a:solidFill>
                <a:latin typeface="Verizon NHG TX"/>
                <a:ea typeface="Verizon NHG TX"/>
                <a:cs typeface="Verizon NHG TX"/>
                <a:sym typeface="Verizon NHG TX"/>
              </a:defRPr>
            </a:lvl1pPr>
            <a:lvl2pPr marL="914400" lvl="1" indent="-228600" algn="l" rtl="0">
              <a:lnSpc>
                <a:spcPct val="100000"/>
              </a:lnSpc>
              <a:spcBef>
                <a:spcPts val="900"/>
              </a:spcBef>
              <a:spcAft>
                <a:spcPts val="0"/>
              </a:spcAft>
              <a:buClr>
                <a:schemeClr val="lt2"/>
              </a:buClr>
              <a:buSzPts val="1800"/>
              <a:buFont typeface="Verizon NHG TX"/>
              <a:buNone/>
              <a:defRPr sz="1800" b="0" i="0">
                <a:solidFill>
                  <a:schemeClr val="lt2"/>
                </a:solidFill>
                <a:latin typeface="Verizon NHG TX"/>
                <a:ea typeface="Verizon NHG TX"/>
                <a:cs typeface="Verizon NHG TX"/>
                <a:sym typeface="Verizon NHG TX"/>
              </a:defRPr>
            </a:lvl2pPr>
            <a:lvl3pPr marL="1371600" lvl="2" indent="-342900" algn="l" rtl="0">
              <a:lnSpc>
                <a:spcPct val="100000"/>
              </a:lnSpc>
              <a:spcBef>
                <a:spcPts val="600"/>
              </a:spcBef>
              <a:spcAft>
                <a:spcPts val="0"/>
              </a:spcAft>
              <a:buClr>
                <a:schemeClr val="lt2"/>
              </a:buClr>
              <a:buSzPts val="1800"/>
              <a:buChar char="•"/>
              <a:defRPr sz="1800" b="0" i="0">
                <a:solidFill>
                  <a:schemeClr val="lt2"/>
                </a:solidFill>
                <a:latin typeface="Verizon NHG TX"/>
                <a:ea typeface="Verizon NHG TX"/>
                <a:cs typeface="Verizon NHG TX"/>
                <a:sym typeface="Verizon NHG TX"/>
              </a:defRPr>
            </a:lvl3pPr>
            <a:lvl4pPr marL="1828800" lvl="3" indent="-342900" algn="l" rtl="0">
              <a:lnSpc>
                <a:spcPct val="100000"/>
              </a:lnSpc>
              <a:spcBef>
                <a:spcPts val="600"/>
              </a:spcBef>
              <a:spcAft>
                <a:spcPts val="0"/>
              </a:spcAft>
              <a:buClr>
                <a:schemeClr val="lt2"/>
              </a:buClr>
              <a:buSzPts val="1800"/>
              <a:buChar char="–"/>
              <a:defRPr sz="1800" b="0" i="0">
                <a:solidFill>
                  <a:schemeClr val="lt2"/>
                </a:solidFill>
                <a:latin typeface="Verizon NHG TX"/>
                <a:ea typeface="Verizon NHG TX"/>
                <a:cs typeface="Verizon NHG TX"/>
                <a:sym typeface="Verizon NHG TX"/>
              </a:defRPr>
            </a:lvl4pPr>
            <a:lvl5pPr marL="2286000" lvl="4" indent="-342900" algn="l" rtl="0">
              <a:lnSpc>
                <a:spcPct val="100000"/>
              </a:lnSpc>
              <a:spcBef>
                <a:spcPts val="600"/>
              </a:spcBef>
              <a:spcAft>
                <a:spcPts val="0"/>
              </a:spcAft>
              <a:buClr>
                <a:schemeClr val="lt2"/>
              </a:buClr>
              <a:buSzPts val="1800"/>
              <a:buChar char="–"/>
              <a:defRPr sz="1800" b="0" i="0">
                <a:solidFill>
                  <a:schemeClr val="lt2"/>
                </a:solidFill>
                <a:latin typeface="Verizon NHG TX"/>
                <a:ea typeface="Verizon NHG TX"/>
                <a:cs typeface="Verizon NHG TX"/>
                <a:sym typeface="Verizon NHG TX"/>
              </a:defRPr>
            </a:lvl5pPr>
            <a:lvl6pPr marL="2743200" lvl="5" indent="-342900" algn="l" rtl="0">
              <a:lnSpc>
                <a:spcPct val="100000"/>
              </a:lnSpc>
              <a:spcBef>
                <a:spcPts val="600"/>
              </a:spcBef>
              <a:spcAft>
                <a:spcPts val="0"/>
              </a:spcAft>
              <a:buClr>
                <a:schemeClr val="dk1"/>
              </a:buClr>
              <a:buSzPts val="1800"/>
              <a:buChar char="–"/>
              <a:defRPr sz="1800"/>
            </a:lvl6pPr>
            <a:lvl7pPr marL="3200400" lvl="6" indent="-342900" algn="l" rtl="0">
              <a:lnSpc>
                <a:spcPct val="100000"/>
              </a:lnSpc>
              <a:spcBef>
                <a:spcPts val="600"/>
              </a:spcBef>
              <a:spcAft>
                <a:spcPts val="0"/>
              </a:spcAft>
              <a:buClr>
                <a:schemeClr val="dk1"/>
              </a:buClr>
              <a:buSzPts val="1800"/>
              <a:buChar char="–"/>
              <a:defRPr sz="1800"/>
            </a:lvl7pPr>
            <a:lvl8pPr marL="3657600" lvl="7" indent="-342900" algn="l" rtl="0">
              <a:lnSpc>
                <a:spcPct val="100000"/>
              </a:lnSpc>
              <a:spcBef>
                <a:spcPts val="600"/>
              </a:spcBef>
              <a:spcAft>
                <a:spcPts val="0"/>
              </a:spcAft>
              <a:buClr>
                <a:schemeClr val="dk1"/>
              </a:buClr>
              <a:buSzPts val="1800"/>
              <a:buChar char="–"/>
              <a:defRPr sz="1800"/>
            </a:lvl8pPr>
            <a:lvl9pPr marL="4114800" lvl="8" indent="-342900" algn="l" rtl="0">
              <a:lnSpc>
                <a:spcPct val="100000"/>
              </a:lnSpc>
              <a:spcBef>
                <a:spcPts val="600"/>
              </a:spcBef>
              <a:spcAft>
                <a:spcPts val="0"/>
              </a:spcAft>
              <a:buClr>
                <a:schemeClr val="dk1"/>
              </a:buClr>
              <a:buSzPts val="1800"/>
              <a:buChar char="–"/>
              <a:defRPr sz="1800"/>
            </a:lvl9pPr>
          </a:lstStyle>
          <a:p>
            <a:endParaRPr/>
          </a:p>
        </p:txBody>
      </p:sp>
      <p:cxnSp>
        <p:nvCxnSpPr>
          <p:cNvPr id="144" name="Google Shape;144;p25"/>
          <p:cNvCxnSpPr/>
          <p:nvPr/>
        </p:nvCxnSpPr>
        <p:spPr>
          <a:xfrm>
            <a:off x="457200" y="457200"/>
            <a:ext cx="8229600" cy="0"/>
          </a:xfrm>
          <a:prstGeom prst="straightConnector1">
            <a:avLst/>
          </a:prstGeom>
          <a:noFill/>
          <a:ln w="47625" cap="flat" cmpd="sng">
            <a:solidFill>
              <a:schemeClr val="lt2"/>
            </a:solidFill>
            <a:prstDash val="solid"/>
            <a:round/>
            <a:headEnd type="none" w="sm" len="sm"/>
            <a:tailEnd type="none" w="sm" len="sm"/>
          </a:ln>
        </p:spPr>
      </p:cxnSp>
      <p:sp>
        <p:nvSpPr>
          <p:cNvPr id="145" name="Google Shape;145;p25"/>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lt2"/>
                </a:solidFill>
                <a:latin typeface="Verizon NHG DS"/>
                <a:ea typeface="Verizon NHG DS"/>
                <a:cs typeface="Verizon NHG DS"/>
                <a:sym typeface="Verizon NHG DS"/>
              </a:defRPr>
            </a:lvl1pPr>
            <a:lvl2pPr marL="0" lvl="1" indent="0" algn="r" rtl="0">
              <a:spcBef>
                <a:spcPts val="0"/>
              </a:spcBef>
              <a:buNone/>
              <a:defRPr sz="700" b="1">
                <a:solidFill>
                  <a:schemeClr val="lt2"/>
                </a:solidFill>
                <a:latin typeface="Verizon NHG DS"/>
                <a:ea typeface="Verizon NHG DS"/>
                <a:cs typeface="Verizon NHG DS"/>
                <a:sym typeface="Verizon NHG DS"/>
              </a:defRPr>
            </a:lvl2pPr>
            <a:lvl3pPr marL="0" lvl="2" indent="0" algn="r" rtl="0">
              <a:spcBef>
                <a:spcPts val="0"/>
              </a:spcBef>
              <a:buNone/>
              <a:defRPr sz="700" b="1">
                <a:solidFill>
                  <a:schemeClr val="lt2"/>
                </a:solidFill>
                <a:latin typeface="Verizon NHG DS"/>
                <a:ea typeface="Verizon NHG DS"/>
                <a:cs typeface="Verizon NHG DS"/>
                <a:sym typeface="Verizon NHG DS"/>
              </a:defRPr>
            </a:lvl3pPr>
            <a:lvl4pPr marL="0" lvl="3" indent="0" algn="r" rtl="0">
              <a:spcBef>
                <a:spcPts val="0"/>
              </a:spcBef>
              <a:buNone/>
              <a:defRPr sz="700" b="1">
                <a:solidFill>
                  <a:schemeClr val="lt2"/>
                </a:solidFill>
                <a:latin typeface="Verizon NHG DS"/>
                <a:ea typeface="Verizon NHG DS"/>
                <a:cs typeface="Verizon NHG DS"/>
                <a:sym typeface="Verizon NHG DS"/>
              </a:defRPr>
            </a:lvl4pPr>
            <a:lvl5pPr marL="0" lvl="4" indent="0" algn="r" rtl="0">
              <a:spcBef>
                <a:spcPts val="0"/>
              </a:spcBef>
              <a:buNone/>
              <a:defRPr sz="700" b="1">
                <a:solidFill>
                  <a:schemeClr val="lt2"/>
                </a:solidFill>
                <a:latin typeface="Verizon NHG DS"/>
                <a:ea typeface="Verizon NHG DS"/>
                <a:cs typeface="Verizon NHG DS"/>
                <a:sym typeface="Verizon NHG DS"/>
              </a:defRPr>
            </a:lvl5pPr>
            <a:lvl6pPr marL="0" lvl="5" indent="0" algn="r" rtl="0">
              <a:spcBef>
                <a:spcPts val="0"/>
              </a:spcBef>
              <a:buNone/>
              <a:defRPr sz="700" b="1">
                <a:solidFill>
                  <a:schemeClr val="lt2"/>
                </a:solidFill>
                <a:latin typeface="Verizon NHG DS"/>
                <a:ea typeface="Verizon NHG DS"/>
                <a:cs typeface="Verizon NHG DS"/>
                <a:sym typeface="Verizon NHG DS"/>
              </a:defRPr>
            </a:lvl6pPr>
            <a:lvl7pPr marL="0" lvl="6" indent="0" algn="r" rtl="0">
              <a:spcBef>
                <a:spcPts val="0"/>
              </a:spcBef>
              <a:buNone/>
              <a:defRPr sz="700" b="1">
                <a:solidFill>
                  <a:schemeClr val="lt2"/>
                </a:solidFill>
                <a:latin typeface="Verizon NHG DS"/>
                <a:ea typeface="Verizon NHG DS"/>
                <a:cs typeface="Verizon NHG DS"/>
                <a:sym typeface="Verizon NHG DS"/>
              </a:defRPr>
            </a:lvl7pPr>
            <a:lvl8pPr marL="0" lvl="7" indent="0" algn="r" rtl="0">
              <a:spcBef>
                <a:spcPts val="0"/>
              </a:spcBef>
              <a:buNone/>
              <a:defRPr sz="700" b="1">
                <a:solidFill>
                  <a:schemeClr val="lt2"/>
                </a:solidFill>
                <a:latin typeface="Verizon NHG DS"/>
                <a:ea typeface="Verizon NHG DS"/>
                <a:cs typeface="Verizon NHG DS"/>
                <a:sym typeface="Verizon NHG DS"/>
              </a:defRPr>
            </a:lvl8pPr>
            <a:lvl9pPr marL="0" lvl="8" indent="0" algn="r" rtl="0">
              <a:spcBef>
                <a:spcPts val="0"/>
              </a:spcBef>
              <a:buNone/>
              <a:defRPr sz="700" b="1">
                <a:solidFill>
                  <a:schemeClr val="lt2"/>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25"/>
          <p:cNvSpPr/>
          <p:nvPr/>
        </p:nvSpPr>
        <p:spPr>
          <a:xfrm>
            <a:off x="108488" y="4531602"/>
            <a:ext cx="2588100" cy="570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izon NHG TX"/>
              <a:ea typeface="Verizon NHG TX"/>
              <a:cs typeface="Verizon NHG TX"/>
              <a:sym typeface="Verizon NHG TX"/>
            </a:endParaRPr>
          </a:p>
        </p:txBody>
      </p:sp>
      <p:pic>
        <p:nvPicPr>
          <p:cNvPr id="147" name="Google Shape;147;p25"/>
          <p:cNvPicPr preferRelativeResize="0"/>
          <p:nvPr/>
        </p:nvPicPr>
        <p:blipFill rotWithShape="1">
          <a:blip r:embed="rId2">
            <a:alphaModFix/>
          </a:blip>
          <a:srcRect/>
          <a:stretch/>
        </p:blipFill>
        <p:spPr>
          <a:xfrm>
            <a:off x="352422" y="4615079"/>
            <a:ext cx="1069848" cy="384837"/>
          </a:xfrm>
          <a:prstGeom prst="rect">
            <a:avLst/>
          </a:prstGeom>
          <a:noFill/>
          <a:ln>
            <a:noFill/>
          </a:ln>
        </p:spPr>
      </p:pic>
      <p:sp>
        <p:nvSpPr>
          <p:cNvPr id="148" name="Google Shape;148;p25"/>
          <p:cNvSpPr txBox="1"/>
          <p:nvPr/>
        </p:nvSpPr>
        <p:spPr>
          <a:xfrm>
            <a:off x="1333500" y="4700016"/>
            <a:ext cx="7124700" cy="2133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a:solidFill>
                  <a:schemeClr val="lt1"/>
                </a:solidFill>
                <a:latin typeface="Verizon NHG DS"/>
                <a:ea typeface="Verizon NHG DS"/>
                <a:cs typeface="Verizon NHG DS"/>
                <a:sym typeface="Verizon NHG DS"/>
              </a:rPr>
              <a:t>Verizon confidential and proprietary. Unauthorized disclosure, reproduction or other use prohibited.</a:t>
            </a:r>
            <a:endParaRPr sz="650" b="0" i="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2400"/>
              <a:buFont typeface="Verizon NHG D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26"/>
          <p:cNvSpPr txBox="1">
            <a:spLocks noGrp="1"/>
          </p:cNvSpPr>
          <p:nvPr>
            <p:ph type="body" idx="1"/>
          </p:nvPr>
        </p:nvSpPr>
        <p:spPr>
          <a:xfrm>
            <a:off x="457200" y="1459580"/>
            <a:ext cx="7086600" cy="2979000"/>
          </a:xfrm>
          <a:prstGeom prst="rect">
            <a:avLst/>
          </a:prstGeom>
          <a:noFill/>
          <a:ln>
            <a:noFill/>
          </a:ln>
        </p:spPr>
        <p:txBody>
          <a:bodyPr spcFirstLastPara="1" wrap="square" lIns="0" tIns="0" rIns="0" bIns="0" anchor="t" anchorCtr="0">
            <a:noAutofit/>
          </a:bodyPr>
          <a:lstStyle>
            <a:lvl1pPr marL="457200" lvl="0" indent="-330200" algn="l" rtl="0">
              <a:lnSpc>
                <a:spcPct val="100000"/>
              </a:lnSpc>
              <a:spcBef>
                <a:spcPts val="900"/>
              </a:spcBef>
              <a:spcAft>
                <a:spcPts val="0"/>
              </a:spcAft>
              <a:buClr>
                <a:schemeClr val="dk1"/>
              </a:buClr>
              <a:buSzPts val="1600"/>
              <a:buFont typeface="Verizon NHG DS"/>
              <a:buAutoNum type="arabicPeriod"/>
              <a:defRPr sz="1600"/>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04800" algn="l" rtl="0">
              <a:lnSpc>
                <a:spcPct val="100000"/>
              </a:lnSpc>
              <a:spcBef>
                <a:spcPts val="600"/>
              </a:spcBef>
              <a:spcAft>
                <a:spcPts val="0"/>
              </a:spcAft>
              <a:buClr>
                <a:schemeClr val="dk1"/>
              </a:buClr>
              <a:buSzPts val="1200"/>
              <a:buChar char="–"/>
              <a:defRPr/>
            </a:lvl9pPr>
          </a:lstStyle>
          <a:p>
            <a:endParaRPr/>
          </a:p>
        </p:txBody>
      </p:sp>
      <p:sp>
        <p:nvSpPr>
          <p:cNvPr id="152" name="Google Shape;152;p26"/>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cxnSp>
        <p:nvCxnSpPr>
          <p:cNvPr id="153" name="Google Shape;153;p26"/>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our Column Text and Photos">
  <p:cSld name="Four Column Text and Photos">
    <p:spTree>
      <p:nvGrpSpPr>
        <p:cNvPr id="1" name="Shape 154"/>
        <p:cNvGrpSpPr/>
        <p:nvPr/>
      </p:nvGrpSpPr>
      <p:grpSpPr>
        <a:xfrm>
          <a:off x="0" y="0"/>
          <a:ext cx="0" cy="0"/>
          <a:chOff x="0" y="0"/>
          <a:chExt cx="0" cy="0"/>
        </a:xfrm>
      </p:grpSpPr>
      <p:sp>
        <p:nvSpPr>
          <p:cNvPr id="155" name="Google Shape;155;p27"/>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cxnSp>
        <p:nvCxnSpPr>
          <p:cNvPr id="156" name="Google Shape;156;p27"/>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157" name="Google Shape;157;p27"/>
          <p:cNvSpPr txBox="1">
            <a:spLocks noGrp="1"/>
          </p:cNvSpPr>
          <p:nvPr>
            <p:ph type="body" idx="1"/>
          </p:nvPr>
        </p:nvSpPr>
        <p:spPr>
          <a:xfrm>
            <a:off x="4701228" y="3137136"/>
            <a:ext cx="18699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158" name="Google Shape;158;p27"/>
          <p:cNvSpPr txBox="1">
            <a:spLocks noGrp="1"/>
          </p:cNvSpPr>
          <p:nvPr>
            <p:ph type="body" idx="2"/>
          </p:nvPr>
        </p:nvSpPr>
        <p:spPr>
          <a:xfrm>
            <a:off x="2572863" y="3137136"/>
            <a:ext cx="18699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159" name="Google Shape;159;p27"/>
          <p:cNvSpPr txBox="1">
            <a:spLocks noGrp="1"/>
          </p:cNvSpPr>
          <p:nvPr>
            <p:ph type="body" idx="3"/>
          </p:nvPr>
        </p:nvSpPr>
        <p:spPr>
          <a:xfrm>
            <a:off x="457200" y="3137136"/>
            <a:ext cx="18699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160" name="Google Shape;160;p27"/>
          <p:cNvSpPr>
            <a:spLocks noGrp="1"/>
          </p:cNvSpPr>
          <p:nvPr>
            <p:ph type="pic" idx="4"/>
          </p:nvPr>
        </p:nvSpPr>
        <p:spPr>
          <a:xfrm>
            <a:off x="457200" y="1457326"/>
            <a:ext cx="18699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161" name="Google Shape;161;p27"/>
          <p:cNvSpPr>
            <a:spLocks noGrp="1"/>
          </p:cNvSpPr>
          <p:nvPr>
            <p:ph type="pic" idx="5"/>
          </p:nvPr>
        </p:nvSpPr>
        <p:spPr>
          <a:xfrm>
            <a:off x="2572862" y="1457326"/>
            <a:ext cx="18699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162" name="Google Shape;162;p27"/>
          <p:cNvSpPr>
            <a:spLocks noGrp="1"/>
          </p:cNvSpPr>
          <p:nvPr>
            <p:ph type="pic" idx="6"/>
          </p:nvPr>
        </p:nvSpPr>
        <p:spPr>
          <a:xfrm>
            <a:off x="4701228" y="1457326"/>
            <a:ext cx="18699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163" name="Google Shape;163;p27"/>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27"/>
          <p:cNvSpPr txBox="1">
            <a:spLocks noGrp="1"/>
          </p:cNvSpPr>
          <p:nvPr>
            <p:ph type="body" idx="7"/>
          </p:nvPr>
        </p:nvSpPr>
        <p:spPr>
          <a:xfrm>
            <a:off x="6816891" y="3137136"/>
            <a:ext cx="18699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165" name="Google Shape;165;p27"/>
          <p:cNvSpPr>
            <a:spLocks noGrp="1"/>
          </p:cNvSpPr>
          <p:nvPr>
            <p:ph type="pic" idx="8"/>
          </p:nvPr>
        </p:nvSpPr>
        <p:spPr>
          <a:xfrm>
            <a:off x="6816891" y="1457326"/>
            <a:ext cx="18699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Statement and Chart">
  <p:cSld name="One Statement and Chart">
    <p:spTree>
      <p:nvGrpSpPr>
        <p:cNvPr id="1" name="Shape 166"/>
        <p:cNvGrpSpPr/>
        <p:nvPr/>
      </p:nvGrpSpPr>
      <p:grpSpPr>
        <a:xfrm>
          <a:off x="0" y="0"/>
          <a:ext cx="0" cy="0"/>
          <a:chOff x="0" y="0"/>
          <a:chExt cx="0" cy="0"/>
        </a:xfrm>
      </p:grpSpPr>
      <p:sp>
        <p:nvSpPr>
          <p:cNvPr id="167" name="Google Shape;167;p28"/>
          <p:cNvSpPr>
            <a:spLocks noGrp="1"/>
          </p:cNvSpPr>
          <p:nvPr>
            <p:ph type="chart" idx="2"/>
          </p:nvPr>
        </p:nvSpPr>
        <p:spPr>
          <a:xfrm>
            <a:off x="4572000" y="594360"/>
            <a:ext cx="4114800" cy="3844200"/>
          </a:xfrm>
          <a:prstGeom prst="rect">
            <a:avLst/>
          </a:prstGeom>
          <a:noFill/>
          <a:ln>
            <a:noFill/>
          </a:ln>
        </p:spPr>
        <p:txBody>
          <a:bodyPr spcFirstLastPara="1" wrap="square" lIns="0" tIns="0" rIns="0" bIns="0" anchor="ctr" anchorCtr="0">
            <a:noAutofit/>
          </a:bodyPr>
          <a:lstStyle>
            <a:lvl1pPr marR="0" lvl="0" algn="ctr"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168" name="Google Shape;168;p28"/>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8"/>
          <p:cNvSpPr txBox="1">
            <a:spLocks noGrp="1"/>
          </p:cNvSpPr>
          <p:nvPr>
            <p:ph type="body" idx="1"/>
          </p:nvPr>
        </p:nvSpPr>
        <p:spPr>
          <a:xfrm>
            <a:off x="457200" y="1459580"/>
            <a:ext cx="3933000" cy="297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cxnSp>
        <p:nvCxnSpPr>
          <p:cNvPr id="170" name="Google Shape;170;p28"/>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171" name="Google Shape;171;p28"/>
          <p:cNvSpPr txBox="1">
            <a:spLocks noGrp="1"/>
          </p:cNvSpPr>
          <p:nvPr>
            <p:ph type="title"/>
          </p:nvPr>
        </p:nvSpPr>
        <p:spPr>
          <a:xfrm>
            <a:off x="457200" y="590550"/>
            <a:ext cx="393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verse Statement">
  <p:cSld name="Reverse Statement">
    <p:bg>
      <p:bgPr>
        <a:solidFill>
          <a:schemeClr val="dk1"/>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457200" y="594359"/>
            <a:ext cx="7086600" cy="2057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 name="Google Shape;182;p30"/>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lt1"/>
                </a:solidFill>
                <a:latin typeface="Verizon NHG DS"/>
                <a:ea typeface="Verizon NHG DS"/>
                <a:cs typeface="Verizon NHG DS"/>
                <a:sym typeface="Verizon NHG DS"/>
              </a:defRPr>
            </a:lvl1pPr>
            <a:lvl2pPr marL="0" lvl="1" indent="0" algn="r" rtl="0">
              <a:spcBef>
                <a:spcPts val="0"/>
              </a:spcBef>
              <a:buNone/>
              <a:defRPr sz="700" b="1">
                <a:solidFill>
                  <a:schemeClr val="lt1"/>
                </a:solidFill>
                <a:latin typeface="Verizon NHG DS"/>
                <a:ea typeface="Verizon NHG DS"/>
                <a:cs typeface="Verizon NHG DS"/>
                <a:sym typeface="Verizon NHG DS"/>
              </a:defRPr>
            </a:lvl2pPr>
            <a:lvl3pPr marL="0" lvl="2" indent="0" algn="r" rtl="0">
              <a:spcBef>
                <a:spcPts val="0"/>
              </a:spcBef>
              <a:buNone/>
              <a:defRPr sz="700" b="1">
                <a:solidFill>
                  <a:schemeClr val="lt1"/>
                </a:solidFill>
                <a:latin typeface="Verizon NHG DS"/>
                <a:ea typeface="Verizon NHG DS"/>
                <a:cs typeface="Verizon NHG DS"/>
                <a:sym typeface="Verizon NHG DS"/>
              </a:defRPr>
            </a:lvl3pPr>
            <a:lvl4pPr marL="0" lvl="3" indent="0" algn="r" rtl="0">
              <a:spcBef>
                <a:spcPts val="0"/>
              </a:spcBef>
              <a:buNone/>
              <a:defRPr sz="700" b="1">
                <a:solidFill>
                  <a:schemeClr val="lt1"/>
                </a:solidFill>
                <a:latin typeface="Verizon NHG DS"/>
                <a:ea typeface="Verizon NHG DS"/>
                <a:cs typeface="Verizon NHG DS"/>
                <a:sym typeface="Verizon NHG DS"/>
              </a:defRPr>
            </a:lvl4pPr>
            <a:lvl5pPr marL="0" lvl="4" indent="0" algn="r" rtl="0">
              <a:spcBef>
                <a:spcPts val="0"/>
              </a:spcBef>
              <a:buNone/>
              <a:defRPr sz="700" b="1">
                <a:solidFill>
                  <a:schemeClr val="lt1"/>
                </a:solidFill>
                <a:latin typeface="Verizon NHG DS"/>
                <a:ea typeface="Verizon NHG DS"/>
                <a:cs typeface="Verizon NHG DS"/>
                <a:sym typeface="Verizon NHG DS"/>
              </a:defRPr>
            </a:lvl5pPr>
            <a:lvl6pPr marL="0" lvl="5" indent="0" algn="r" rtl="0">
              <a:spcBef>
                <a:spcPts val="0"/>
              </a:spcBef>
              <a:buNone/>
              <a:defRPr sz="700" b="1">
                <a:solidFill>
                  <a:schemeClr val="lt1"/>
                </a:solidFill>
                <a:latin typeface="Verizon NHG DS"/>
                <a:ea typeface="Verizon NHG DS"/>
                <a:cs typeface="Verizon NHG DS"/>
                <a:sym typeface="Verizon NHG DS"/>
              </a:defRPr>
            </a:lvl6pPr>
            <a:lvl7pPr marL="0" lvl="6" indent="0" algn="r" rtl="0">
              <a:spcBef>
                <a:spcPts val="0"/>
              </a:spcBef>
              <a:buNone/>
              <a:defRPr sz="700" b="1">
                <a:solidFill>
                  <a:schemeClr val="lt1"/>
                </a:solidFill>
                <a:latin typeface="Verizon NHG DS"/>
                <a:ea typeface="Verizon NHG DS"/>
                <a:cs typeface="Verizon NHG DS"/>
                <a:sym typeface="Verizon NHG DS"/>
              </a:defRPr>
            </a:lvl7pPr>
            <a:lvl8pPr marL="0" lvl="7" indent="0" algn="r" rtl="0">
              <a:spcBef>
                <a:spcPts val="0"/>
              </a:spcBef>
              <a:buNone/>
              <a:defRPr sz="700" b="1">
                <a:solidFill>
                  <a:schemeClr val="lt1"/>
                </a:solidFill>
                <a:latin typeface="Verizon NHG DS"/>
                <a:ea typeface="Verizon NHG DS"/>
                <a:cs typeface="Verizon NHG DS"/>
                <a:sym typeface="Verizon NHG DS"/>
              </a:defRPr>
            </a:lvl8pPr>
            <a:lvl9pPr marL="0" lvl="8" indent="0" algn="r" rtl="0">
              <a:spcBef>
                <a:spcPts val="0"/>
              </a:spcBef>
              <a:buNone/>
              <a:defRPr sz="700" b="1">
                <a:solidFill>
                  <a:schemeClr val="lt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183" name="Google Shape;183;p30"/>
          <p:cNvSpPr/>
          <p:nvPr/>
        </p:nvSpPr>
        <p:spPr>
          <a:xfrm>
            <a:off x="108488" y="4531602"/>
            <a:ext cx="2588100" cy="570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izon NHG TX"/>
              <a:ea typeface="Verizon NHG TX"/>
              <a:cs typeface="Verizon NHG TX"/>
              <a:sym typeface="Verizon NHG TX"/>
            </a:endParaRPr>
          </a:p>
        </p:txBody>
      </p:sp>
      <p:pic>
        <p:nvPicPr>
          <p:cNvPr id="184" name="Google Shape;184;p30"/>
          <p:cNvPicPr preferRelativeResize="0"/>
          <p:nvPr/>
        </p:nvPicPr>
        <p:blipFill rotWithShape="1">
          <a:blip r:embed="rId2">
            <a:alphaModFix/>
          </a:blip>
          <a:srcRect/>
          <a:stretch/>
        </p:blipFill>
        <p:spPr>
          <a:xfrm>
            <a:off x="357160" y="4615079"/>
            <a:ext cx="1069848" cy="384837"/>
          </a:xfrm>
          <a:prstGeom prst="rect">
            <a:avLst/>
          </a:prstGeom>
          <a:noFill/>
          <a:ln>
            <a:noFill/>
          </a:ln>
        </p:spPr>
      </p:pic>
      <p:sp>
        <p:nvSpPr>
          <p:cNvPr id="185" name="Google Shape;185;p30"/>
          <p:cNvSpPr txBox="1"/>
          <p:nvPr/>
        </p:nvSpPr>
        <p:spPr>
          <a:xfrm>
            <a:off x="1333500" y="4700016"/>
            <a:ext cx="7124700" cy="2133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a:solidFill>
                  <a:schemeClr val="lt1"/>
                </a:solidFill>
                <a:latin typeface="Verizon NHG DS"/>
                <a:ea typeface="Verizon NHG DS"/>
                <a:cs typeface="Verizon NHG DS"/>
                <a:sym typeface="Verizon NHG DS"/>
              </a:rPr>
              <a:t>Verizon confidential and proprietary. Unauthorized disclosure, reproduction or other use prohibited.</a:t>
            </a:r>
            <a:endParaRPr sz="650" b="0" i="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457200" y="594359"/>
            <a:ext cx="7086600" cy="1413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4000"/>
              <a:buFont typeface="Verizon NHG DS"/>
              <a:buNone/>
              <a:defRPr sz="4000" b="1"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31"/>
          <p:cNvSpPr txBox="1">
            <a:spLocks noGrp="1"/>
          </p:cNvSpPr>
          <p:nvPr>
            <p:ph type="body" idx="1"/>
          </p:nvPr>
        </p:nvSpPr>
        <p:spPr>
          <a:xfrm>
            <a:off x="457200" y="2057400"/>
            <a:ext cx="7086600" cy="2419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Font typeface="Verizon NHG TX"/>
              <a:buNone/>
              <a:defRPr sz="1800" b="0" i="0">
                <a:solidFill>
                  <a:schemeClr val="dk1"/>
                </a:solidFill>
                <a:latin typeface="Verizon NHG TX"/>
                <a:ea typeface="Verizon NHG TX"/>
                <a:cs typeface="Verizon NHG TX"/>
                <a:sym typeface="Verizon NHG TX"/>
              </a:defRPr>
            </a:lvl1pPr>
            <a:lvl2pPr marL="914400" lvl="1" indent="-228600" algn="l" rtl="0">
              <a:lnSpc>
                <a:spcPct val="100000"/>
              </a:lnSpc>
              <a:spcBef>
                <a:spcPts val="900"/>
              </a:spcBef>
              <a:spcAft>
                <a:spcPts val="0"/>
              </a:spcAft>
              <a:buClr>
                <a:schemeClr val="dk1"/>
              </a:buClr>
              <a:buSzPts val="1800"/>
              <a:buFont typeface="Verizon NHG TX"/>
              <a:buNone/>
              <a:defRPr sz="1800" b="0" i="0">
                <a:solidFill>
                  <a:schemeClr val="dk1"/>
                </a:solidFill>
                <a:latin typeface="Verizon NHG TX"/>
                <a:ea typeface="Verizon NHG TX"/>
                <a:cs typeface="Verizon NHG TX"/>
                <a:sym typeface="Verizon NHG TX"/>
              </a:defRPr>
            </a:lvl2pPr>
            <a:lvl3pPr marL="1371600" lvl="2" indent="-342900" algn="l" rtl="0">
              <a:lnSpc>
                <a:spcPct val="100000"/>
              </a:lnSpc>
              <a:spcBef>
                <a:spcPts val="600"/>
              </a:spcBef>
              <a:spcAft>
                <a:spcPts val="0"/>
              </a:spcAft>
              <a:buClr>
                <a:schemeClr val="dk1"/>
              </a:buClr>
              <a:buSzPts val="1800"/>
              <a:buChar char="•"/>
              <a:defRPr sz="1800" b="0" i="0">
                <a:solidFill>
                  <a:schemeClr val="dk1"/>
                </a:solidFill>
                <a:latin typeface="Verizon NHG TX"/>
                <a:ea typeface="Verizon NHG TX"/>
                <a:cs typeface="Verizon NHG TX"/>
                <a:sym typeface="Verizon NHG TX"/>
              </a:defRPr>
            </a:lvl3pPr>
            <a:lvl4pPr marL="1828800" lvl="3" indent="-342900" algn="l" rtl="0">
              <a:lnSpc>
                <a:spcPct val="100000"/>
              </a:lnSpc>
              <a:spcBef>
                <a:spcPts val="600"/>
              </a:spcBef>
              <a:spcAft>
                <a:spcPts val="0"/>
              </a:spcAft>
              <a:buClr>
                <a:schemeClr val="dk1"/>
              </a:buClr>
              <a:buSzPts val="1800"/>
              <a:buChar char="–"/>
              <a:defRPr sz="1800" b="0" i="0">
                <a:solidFill>
                  <a:schemeClr val="dk1"/>
                </a:solidFill>
                <a:latin typeface="Verizon NHG TX"/>
                <a:ea typeface="Verizon NHG TX"/>
                <a:cs typeface="Verizon NHG TX"/>
                <a:sym typeface="Verizon NHG TX"/>
              </a:defRPr>
            </a:lvl4pPr>
            <a:lvl5pPr marL="2286000" lvl="4" indent="-342900" algn="l" rtl="0">
              <a:lnSpc>
                <a:spcPct val="100000"/>
              </a:lnSpc>
              <a:spcBef>
                <a:spcPts val="600"/>
              </a:spcBef>
              <a:spcAft>
                <a:spcPts val="0"/>
              </a:spcAft>
              <a:buClr>
                <a:schemeClr val="dk1"/>
              </a:buClr>
              <a:buSzPts val="1800"/>
              <a:buChar char="–"/>
              <a:defRPr sz="1800" b="0" i="0">
                <a:solidFill>
                  <a:schemeClr val="dk1"/>
                </a:solidFill>
                <a:latin typeface="Verizon NHG TX"/>
                <a:ea typeface="Verizon NHG TX"/>
                <a:cs typeface="Verizon NHG TX"/>
                <a:sym typeface="Verizon NHG TX"/>
              </a:defRPr>
            </a:lvl5pPr>
            <a:lvl6pPr marL="2743200" lvl="5" indent="-342900" algn="l" rtl="0">
              <a:lnSpc>
                <a:spcPct val="100000"/>
              </a:lnSpc>
              <a:spcBef>
                <a:spcPts val="600"/>
              </a:spcBef>
              <a:spcAft>
                <a:spcPts val="0"/>
              </a:spcAft>
              <a:buClr>
                <a:schemeClr val="dk1"/>
              </a:buClr>
              <a:buSzPts val="1800"/>
              <a:buChar char="–"/>
              <a:defRPr sz="1800"/>
            </a:lvl6pPr>
            <a:lvl7pPr marL="3200400" lvl="6" indent="-342900" algn="l" rtl="0">
              <a:lnSpc>
                <a:spcPct val="100000"/>
              </a:lnSpc>
              <a:spcBef>
                <a:spcPts val="600"/>
              </a:spcBef>
              <a:spcAft>
                <a:spcPts val="0"/>
              </a:spcAft>
              <a:buClr>
                <a:schemeClr val="dk1"/>
              </a:buClr>
              <a:buSzPts val="1800"/>
              <a:buChar char="–"/>
              <a:defRPr sz="1800"/>
            </a:lvl7pPr>
            <a:lvl8pPr marL="3657600" lvl="7" indent="-342900" algn="l" rtl="0">
              <a:lnSpc>
                <a:spcPct val="100000"/>
              </a:lnSpc>
              <a:spcBef>
                <a:spcPts val="600"/>
              </a:spcBef>
              <a:spcAft>
                <a:spcPts val="0"/>
              </a:spcAft>
              <a:buClr>
                <a:schemeClr val="dk1"/>
              </a:buClr>
              <a:buSzPts val="1800"/>
              <a:buChar char="–"/>
              <a:defRPr sz="1800"/>
            </a:lvl8pPr>
            <a:lvl9pPr marL="4114800" lvl="8" indent="-342900" algn="l" rtl="0">
              <a:lnSpc>
                <a:spcPct val="100000"/>
              </a:lnSpc>
              <a:spcBef>
                <a:spcPts val="600"/>
              </a:spcBef>
              <a:spcAft>
                <a:spcPts val="0"/>
              </a:spcAft>
              <a:buClr>
                <a:schemeClr val="dk1"/>
              </a:buClr>
              <a:buSzPts val="1800"/>
              <a:buChar char="–"/>
              <a:defRPr sz="1800"/>
            </a:lvl9pPr>
          </a:lstStyle>
          <a:p>
            <a:endParaRPr/>
          </a:p>
        </p:txBody>
      </p:sp>
      <p:cxnSp>
        <p:nvCxnSpPr>
          <p:cNvPr id="189" name="Google Shape;189;p31"/>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190" name="Google Shape;190;p31"/>
          <p:cNvSpPr txBox="1">
            <a:spLocks noGrp="1"/>
          </p:cNvSpPr>
          <p:nvPr>
            <p:ph type="sldNum" idx="12"/>
          </p:nvPr>
        </p:nvSpPr>
        <p:spPr>
          <a:xfrm>
            <a:off x="8458200" y="4693734"/>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457199" y="594359"/>
            <a:ext cx="7086600" cy="2057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32"/>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tatement White Text Photo">
  <p:cSld name="Statement White Text Photo">
    <p:bg>
      <p:bgPr>
        <a:solidFill>
          <a:schemeClr val="dk1"/>
        </a:solidFill>
        <a:effectLst/>
      </p:bgPr>
    </p:bg>
    <p:spTree>
      <p:nvGrpSpPr>
        <p:cNvPr id="1" name="Shape 194"/>
        <p:cNvGrpSpPr/>
        <p:nvPr/>
      </p:nvGrpSpPr>
      <p:grpSpPr>
        <a:xfrm>
          <a:off x="0" y="0"/>
          <a:ext cx="0" cy="0"/>
          <a:chOff x="0" y="0"/>
          <a:chExt cx="0" cy="0"/>
        </a:xfrm>
      </p:grpSpPr>
      <p:sp>
        <p:nvSpPr>
          <p:cNvPr id="195" name="Google Shape;195;p33"/>
          <p:cNvSpPr>
            <a:spLocks noGrp="1"/>
          </p:cNvSpPr>
          <p:nvPr>
            <p:ph type="pic" idx="2"/>
          </p:nvPr>
        </p:nvSpPr>
        <p:spPr>
          <a:xfrm>
            <a:off x="0" y="0"/>
            <a:ext cx="9144000" cy="5143500"/>
          </a:xfrm>
          <a:prstGeom prst="rect">
            <a:avLst/>
          </a:prstGeom>
          <a:solidFill>
            <a:srgbClr val="A5A5A5"/>
          </a:solidFill>
          <a:ln>
            <a:noFill/>
          </a:ln>
        </p:spPr>
        <p:txBody>
          <a:bodyPr spcFirstLastPara="1" wrap="square" lIns="0" tIns="457200" rIns="0" bIns="0" anchor="ctr" anchorCtr="0">
            <a:noAutofit/>
          </a:bodyPr>
          <a:lstStyle>
            <a:lvl1pPr marR="0" lvl="0" algn="ctr" rtl="0">
              <a:lnSpc>
                <a:spcPct val="100000"/>
              </a:lnSpc>
              <a:spcBef>
                <a:spcPts val="900"/>
              </a:spcBef>
              <a:spcAft>
                <a:spcPts val="0"/>
              </a:spcAft>
              <a:buClr>
                <a:schemeClr val="lt1"/>
              </a:buClr>
              <a:buSzPts val="1200"/>
              <a:buFont typeface="Verizon NHG TX"/>
              <a:buNone/>
              <a:defRPr sz="1200" b="1" i="0" u="none" strike="noStrike" cap="none">
                <a:solidFill>
                  <a:schemeClr val="lt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196" name="Google Shape;196;p33"/>
          <p:cNvSpPr txBox="1">
            <a:spLocks noGrp="1"/>
          </p:cNvSpPr>
          <p:nvPr>
            <p:ph type="title"/>
          </p:nvPr>
        </p:nvSpPr>
        <p:spPr>
          <a:xfrm>
            <a:off x="457200" y="594359"/>
            <a:ext cx="7086600" cy="2057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33"/>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lt1"/>
                </a:solidFill>
                <a:latin typeface="Verizon NHG DS"/>
                <a:ea typeface="Verizon NHG DS"/>
                <a:cs typeface="Verizon NHG DS"/>
                <a:sym typeface="Verizon NHG DS"/>
              </a:defRPr>
            </a:lvl1pPr>
            <a:lvl2pPr marL="0" lvl="1" indent="0" algn="r" rtl="0">
              <a:spcBef>
                <a:spcPts val="0"/>
              </a:spcBef>
              <a:buNone/>
              <a:defRPr sz="700" b="1">
                <a:solidFill>
                  <a:schemeClr val="lt1"/>
                </a:solidFill>
                <a:latin typeface="Verizon NHG DS"/>
                <a:ea typeface="Verizon NHG DS"/>
                <a:cs typeface="Verizon NHG DS"/>
                <a:sym typeface="Verizon NHG DS"/>
              </a:defRPr>
            </a:lvl2pPr>
            <a:lvl3pPr marL="0" lvl="2" indent="0" algn="r" rtl="0">
              <a:spcBef>
                <a:spcPts val="0"/>
              </a:spcBef>
              <a:buNone/>
              <a:defRPr sz="700" b="1">
                <a:solidFill>
                  <a:schemeClr val="lt1"/>
                </a:solidFill>
                <a:latin typeface="Verizon NHG DS"/>
                <a:ea typeface="Verizon NHG DS"/>
                <a:cs typeface="Verizon NHG DS"/>
                <a:sym typeface="Verizon NHG DS"/>
              </a:defRPr>
            </a:lvl3pPr>
            <a:lvl4pPr marL="0" lvl="3" indent="0" algn="r" rtl="0">
              <a:spcBef>
                <a:spcPts val="0"/>
              </a:spcBef>
              <a:buNone/>
              <a:defRPr sz="700" b="1">
                <a:solidFill>
                  <a:schemeClr val="lt1"/>
                </a:solidFill>
                <a:latin typeface="Verizon NHG DS"/>
                <a:ea typeface="Verizon NHG DS"/>
                <a:cs typeface="Verizon NHG DS"/>
                <a:sym typeface="Verizon NHG DS"/>
              </a:defRPr>
            </a:lvl4pPr>
            <a:lvl5pPr marL="0" lvl="4" indent="0" algn="r" rtl="0">
              <a:spcBef>
                <a:spcPts val="0"/>
              </a:spcBef>
              <a:buNone/>
              <a:defRPr sz="700" b="1">
                <a:solidFill>
                  <a:schemeClr val="lt1"/>
                </a:solidFill>
                <a:latin typeface="Verizon NHG DS"/>
                <a:ea typeface="Verizon NHG DS"/>
                <a:cs typeface="Verizon NHG DS"/>
                <a:sym typeface="Verizon NHG DS"/>
              </a:defRPr>
            </a:lvl5pPr>
            <a:lvl6pPr marL="0" lvl="5" indent="0" algn="r" rtl="0">
              <a:spcBef>
                <a:spcPts val="0"/>
              </a:spcBef>
              <a:buNone/>
              <a:defRPr sz="700" b="1">
                <a:solidFill>
                  <a:schemeClr val="lt1"/>
                </a:solidFill>
                <a:latin typeface="Verizon NHG DS"/>
                <a:ea typeface="Verizon NHG DS"/>
                <a:cs typeface="Verizon NHG DS"/>
                <a:sym typeface="Verizon NHG DS"/>
              </a:defRPr>
            </a:lvl6pPr>
            <a:lvl7pPr marL="0" lvl="6" indent="0" algn="r" rtl="0">
              <a:spcBef>
                <a:spcPts val="0"/>
              </a:spcBef>
              <a:buNone/>
              <a:defRPr sz="700" b="1">
                <a:solidFill>
                  <a:schemeClr val="lt1"/>
                </a:solidFill>
                <a:latin typeface="Verizon NHG DS"/>
                <a:ea typeface="Verizon NHG DS"/>
                <a:cs typeface="Verizon NHG DS"/>
                <a:sym typeface="Verizon NHG DS"/>
              </a:defRPr>
            </a:lvl7pPr>
            <a:lvl8pPr marL="0" lvl="7" indent="0" algn="r" rtl="0">
              <a:spcBef>
                <a:spcPts val="0"/>
              </a:spcBef>
              <a:buNone/>
              <a:defRPr sz="700" b="1">
                <a:solidFill>
                  <a:schemeClr val="lt1"/>
                </a:solidFill>
                <a:latin typeface="Verizon NHG DS"/>
                <a:ea typeface="Verizon NHG DS"/>
                <a:cs typeface="Verizon NHG DS"/>
                <a:sym typeface="Verizon NHG DS"/>
              </a:defRPr>
            </a:lvl8pPr>
            <a:lvl9pPr marL="0" lvl="8" indent="0" algn="r" rtl="0">
              <a:spcBef>
                <a:spcPts val="0"/>
              </a:spcBef>
              <a:buNone/>
              <a:defRPr sz="700" b="1">
                <a:solidFill>
                  <a:schemeClr val="lt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pic>
        <p:nvPicPr>
          <p:cNvPr id="198" name="Google Shape;198;p33"/>
          <p:cNvPicPr preferRelativeResize="0"/>
          <p:nvPr/>
        </p:nvPicPr>
        <p:blipFill rotWithShape="1">
          <a:blip r:embed="rId2">
            <a:alphaModFix/>
          </a:blip>
          <a:srcRect/>
          <a:stretch/>
        </p:blipFill>
        <p:spPr>
          <a:xfrm>
            <a:off x="357160" y="4615079"/>
            <a:ext cx="1069848" cy="384837"/>
          </a:xfrm>
          <a:prstGeom prst="rect">
            <a:avLst/>
          </a:prstGeom>
          <a:noFill/>
          <a:ln>
            <a:noFill/>
          </a:ln>
        </p:spPr>
      </p:pic>
      <p:sp>
        <p:nvSpPr>
          <p:cNvPr id="199" name="Google Shape;199;p33"/>
          <p:cNvSpPr txBox="1"/>
          <p:nvPr/>
        </p:nvSpPr>
        <p:spPr>
          <a:xfrm>
            <a:off x="1333500" y="4700016"/>
            <a:ext cx="7124700" cy="2133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a:solidFill>
                  <a:schemeClr val="lt1"/>
                </a:solidFill>
                <a:latin typeface="Verizon NHG DS"/>
                <a:ea typeface="Verizon NHG DS"/>
                <a:cs typeface="Verizon NHG DS"/>
                <a:sym typeface="Verizon NHG DS"/>
              </a:rPr>
              <a:t>Verizon confidential and proprietary. Unauthorized disclosure, reproduction or other use prohibited.</a:t>
            </a:r>
            <a:endParaRPr sz="650" b="0" i="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457200" y="1459580"/>
            <a:ext cx="7086600" cy="3017520"/>
          </a:xfrm>
          <a:prstGeom prst="rect">
            <a:avLst/>
          </a:prstGeom>
          <a:noFill/>
          <a:ln>
            <a:noFill/>
          </a:ln>
        </p:spPr>
        <p:txBody>
          <a:bodyPr spcFirstLastPara="1" wrap="square" lIns="0" tIns="0" rIns="0" bIns="0" anchor="t" anchorCtr="0">
            <a:noAutofit/>
          </a:bodyPr>
          <a:lstStyle>
            <a:lvl1pPr marL="457200" lvl="0" indent="-330200" algn="l">
              <a:lnSpc>
                <a:spcPct val="100000"/>
              </a:lnSpc>
              <a:spcBef>
                <a:spcPts val="900"/>
              </a:spcBef>
              <a:spcAft>
                <a:spcPts val="0"/>
              </a:spcAft>
              <a:buClr>
                <a:schemeClr val="dk1"/>
              </a:buClr>
              <a:buSzPts val="1600"/>
              <a:buFont typeface="Arial"/>
              <a:buAutoNum type="arabicPeriod"/>
              <a:defRPr sz="1600"/>
            </a:lvl1pPr>
            <a:lvl2pPr marL="914400" lvl="1" indent="-228600" algn="l">
              <a:lnSpc>
                <a:spcPct val="100000"/>
              </a:lnSpc>
              <a:spcBef>
                <a:spcPts val="9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04800" algn="l">
              <a:lnSpc>
                <a:spcPct val="100000"/>
              </a:lnSpc>
              <a:spcBef>
                <a:spcPts val="600"/>
              </a:spcBef>
              <a:spcAft>
                <a:spcPts val="0"/>
              </a:spcAft>
              <a:buClr>
                <a:schemeClr val="dk1"/>
              </a:buClr>
              <a:buSzPts val="1200"/>
              <a:buChar char="–"/>
              <a:defRPr/>
            </a:lvl9pPr>
          </a:lstStyle>
          <a:p>
            <a:endParaRPr/>
          </a:p>
        </p:txBody>
      </p:sp>
      <p:sp>
        <p:nvSpPr>
          <p:cNvPr id="28" name="Google Shape;28;p4"/>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0" name="Google Shape;30;p4"/>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tatement Black Text Photo">
  <p:cSld name="Statement Black Text Photo">
    <p:bg>
      <p:bgPr>
        <a:solidFill>
          <a:schemeClr val="lt1"/>
        </a:solidFill>
        <a:effectLst/>
      </p:bgPr>
    </p:bg>
    <p:spTree>
      <p:nvGrpSpPr>
        <p:cNvPr id="1" name="Shape 200"/>
        <p:cNvGrpSpPr/>
        <p:nvPr/>
      </p:nvGrpSpPr>
      <p:grpSpPr>
        <a:xfrm>
          <a:off x="0" y="0"/>
          <a:ext cx="0" cy="0"/>
          <a:chOff x="0" y="0"/>
          <a:chExt cx="0" cy="0"/>
        </a:xfrm>
      </p:grpSpPr>
      <p:sp>
        <p:nvSpPr>
          <p:cNvPr id="201" name="Google Shape;201;p34"/>
          <p:cNvSpPr>
            <a:spLocks noGrp="1"/>
          </p:cNvSpPr>
          <p:nvPr>
            <p:ph type="pic" idx="2"/>
          </p:nvPr>
        </p:nvSpPr>
        <p:spPr>
          <a:xfrm>
            <a:off x="0" y="0"/>
            <a:ext cx="9144000" cy="5143500"/>
          </a:xfrm>
          <a:prstGeom prst="rect">
            <a:avLst/>
          </a:prstGeom>
          <a:solidFill>
            <a:srgbClr val="D8D8D8"/>
          </a:solidFill>
          <a:ln>
            <a:noFill/>
          </a:ln>
        </p:spPr>
        <p:txBody>
          <a:bodyPr spcFirstLastPara="1" wrap="square" lIns="0" tIns="457200" rIns="0" bIns="0" anchor="ctr" anchorCtr="0">
            <a:noAutofit/>
          </a:bodyPr>
          <a:lstStyle>
            <a:lvl1pPr marR="0" lvl="0" algn="ctr"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02" name="Google Shape;202;p34"/>
          <p:cNvSpPr txBox="1">
            <a:spLocks noGrp="1"/>
          </p:cNvSpPr>
          <p:nvPr>
            <p:ph type="title"/>
          </p:nvPr>
        </p:nvSpPr>
        <p:spPr>
          <a:xfrm>
            <a:off x="457200" y="594359"/>
            <a:ext cx="7086600" cy="2057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p34"/>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pic>
        <p:nvPicPr>
          <p:cNvPr id="204" name="Google Shape;204;p34"/>
          <p:cNvPicPr preferRelativeResize="0"/>
          <p:nvPr/>
        </p:nvPicPr>
        <p:blipFill rotWithShape="1">
          <a:blip r:embed="rId2">
            <a:alphaModFix/>
          </a:blip>
          <a:srcRect/>
          <a:stretch/>
        </p:blipFill>
        <p:spPr>
          <a:xfrm>
            <a:off x="353824" y="4608575"/>
            <a:ext cx="1069844" cy="397804"/>
          </a:xfrm>
          <a:prstGeom prst="rect">
            <a:avLst/>
          </a:prstGeom>
          <a:noFill/>
          <a:ln>
            <a:noFill/>
          </a:ln>
        </p:spPr>
      </p:pic>
      <p:sp>
        <p:nvSpPr>
          <p:cNvPr id="205" name="Google Shape;205;p34"/>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a:solidFill>
                <a:schemeClr val="dk1"/>
              </a:solidFill>
              <a:latin typeface="Verizon NHG DS"/>
              <a:ea typeface="Verizon NHG DS"/>
              <a:cs typeface="Verizon NHG DS"/>
              <a:sym typeface="Verizon NHG D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ree Column Text and Photos">
  <p:cSld name="Three Column Text and Photos">
    <p:spTree>
      <p:nvGrpSpPr>
        <p:cNvPr id="1" name="Shape 206"/>
        <p:cNvGrpSpPr/>
        <p:nvPr/>
      </p:nvGrpSpPr>
      <p:grpSpPr>
        <a:xfrm>
          <a:off x="0" y="0"/>
          <a:ext cx="0" cy="0"/>
          <a:chOff x="0" y="0"/>
          <a:chExt cx="0" cy="0"/>
        </a:xfrm>
      </p:grpSpPr>
      <p:sp>
        <p:nvSpPr>
          <p:cNvPr id="207" name="Google Shape;207;p35"/>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cxnSp>
        <p:nvCxnSpPr>
          <p:cNvPr id="208" name="Google Shape;208;p35"/>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209" name="Google Shape;209;p35"/>
          <p:cNvSpPr txBox="1">
            <a:spLocks noGrp="1"/>
          </p:cNvSpPr>
          <p:nvPr>
            <p:ph type="body" idx="1"/>
          </p:nvPr>
        </p:nvSpPr>
        <p:spPr>
          <a:xfrm>
            <a:off x="6119213" y="3137136"/>
            <a:ext cx="25677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10" name="Google Shape;210;p35"/>
          <p:cNvSpPr txBox="1">
            <a:spLocks noGrp="1"/>
          </p:cNvSpPr>
          <p:nvPr>
            <p:ph type="body" idx="2"/>
          </p:nvPr>
        </p:nvSpPr>
        <p:spPr>
          <a:xfrm>
            <a:off x="3288207" y="3137136"/>
            <a:ext cx="25677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11" name="Google Shape;211;p35"/>
          <p:cNvSpPr txBox="1">
            <a:spLocks noGrp="1"/>
          </p:cNvSpPr>
          <p:nvPr>
            <p:ph type="body" idx="3"/>
          </p:nvPr>
        </p:nvSpPr>
        <p:spPr>
          <a:xfrm>
            <a:off x="457200" y="3137136"/>
            <a:ext cx="25677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12" name="Google Shape;212;p35"/>
          <p:cNvSpPr>
            <a:spLocks noGrp="1"/>
          </p:cNvSpPr>
          <p:nvPr>
            <p:ph type="pic" idx="4"/>
          </p:nvPr>
        </p:nvSpPr>
        <p:spPr>
          <a:xfrm>
            <a:off x="457200" y="1457326"/>
            <a:ext cx="25677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13" name="Google Shape;213;p35"/>
          <p:cNvSpPr>
            <a:spLocks noGrp="1"/>
          </p:cNvSpPr>
          <p:nvPr>
            <p:ph type="pic" idx="5"/>
          </p:nvPr>
        </p:nvSpPr>
        <p:spPr>
          <a:xfrm>
            <a:off x="3288206" y="1457326"/>
            <a:ext cx="25677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14" name="Google Shape;214;p35"/>
          <p:cNvSpPr>
            <a:spLocks noGrp="1"/>
          </p:cNvSpPr>
          <p:nvPr>
            <p:ph type="pic" idx="6"/>
          </p:nvPr>
        </p:nvSpPr>
        <p:spPr>
          <a:xfrm>
            <a:off x="6119213" y="1457326"/>
            <a:ext cx="25677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15" name="Google Shape;215;p35"/>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edia">
  <p:cSld name="Media">
    <p:bg>
      <p:bgPr>
        <a:solidFill>
          <a:schemeClr val="dk1"/>
        </a:solidFill>
        <a:effectLst/>
      </p:bgPr>
    </p:bg>
    <p:spTree>
      <p:nvGrpSpPr>
        <p:cNvPr id="1" name="Shape 216"/>
        <p:cNvGrpSpPr/>
        <p:nvPr/>
      </p:nvGrpSpPr>
      <p:grpSpPr>
        <a:xfrm>
          <a:off x="0" y="0"/>
          <a:ext cx="0" cy="0"/>
          <a:chOff x="0" y="0"/>
          <a:chExt cx="0" cy="0"/>
        </a:xfrm>
      </p:grpSpPr>
      <p:sp>
        <p:nvSpPr>
          <p:cNvPr id="217" name="Google Shape;217;p36"/>
          <p:cNvSpPr/>
          <p:nvPr/>
        </p:nvSpPr>
        <p:spPr>
          <a:xfrm>
            <a:off x="108488" y="4531602"/>
            <a:ext cx="2588100" cy="570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izon NHG TX"/>
              <a:ea typeface="Verizon NHG TX"/>
              <a:cs typeface="Verizon NHG TX"/>
              <a:sym typeface="Verizon NHG TX"/>
            </a:endParaRPr>
          </a:p>
        </p:txBody>
      </p:sp>
      <p:sp>
        <p:nvSpPr>
          <p:cNvPr id="218" name="Google Shape;218;p36"/>
          <p:cNvSpPr>
            <a:spLocks noGrp="1"/>
          </p:cNvSpPr>
          <p:nvPr>
            <p:ph type="media" idx="2"/>
          </p:nvPr>
        </p:nvSpPr>
        <p:spPr>
          <a:xfrm>
            <a:off x="0" y="0"/>
            <a:ext cx="9144000" cy="5143500"/>
          </a:xfrm>
          <a:prstGeom prst="rect">
            <a:avLst/>
          </a:prstGeom>
          <a:solidFill>
            <a:srgbClr val="A5A5A5"/>
          </a:solidFill>
          <a:ln>
            <a:noFill/>
          </a:ln>
        </p:spPr>
        <p:txBody>
          <a:bodyPr spcFirstLastPara="1" wrap="square" lIns="0" tIns="457200" rIns="0" bIns="0" anchor="ctr" anchorCtr="0">
            <a:noAutofit/>
          </a:bodyPr>
          <a:lstStyle>
            <a:lvl1pPr marR="0" lvl="0" algn="ctr"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Statement and Long Chart">
  <p:cSld name="One Statement and Long Chart">
    <p:spTree>
      <p:nvGrpSpPr>
        <p:cNvPr id="1" name="Shape 219"/>
        <p:cNvGrpSpPr/>
        <p:nvPr/>
      </p:nvGrpSpPr>
      <p:grpSpPr>
        <a:xfrm>
          <a:off x="0" y="0"/>
          <a:ext cx="0" cy="0"/>
          <a:chOff x="0" y="0"/>
          <a:chExt cx="0" cy="0"/>
        </a:xfrm>
      </p:grpSpPr>
      <p:sp>
        <p:nvSpPr>
          <p:cNvPr id="220" name="Google Shape;220;p37"/>
          <p:cNvSpPr>
            <a:spLocks noGrp="1"/>
          </p:cNvSpPr>
          <p:nvPr>
            <p:ph type="chart" idx="2"/>
          </p:nvPr>
        </p:nvSpPr>
        <p:spPr>
          <a:xfrm>
            <a:off x="457198" y="2095248"/>
            <a:ext cx="8229600" cy="2343300"/>
          </a:xfrm>
          <a:prstGeom prst="rect">
            <a:avLst/>
          </a:prstGeom>
          <a:noFill/>
          <a:ln>
            <a:noFill/>
          </a:ln>
        </p:spPr>
        <p:txBody>
          <a:bodyPr spcFirstLastPara="1" wrap="square" lIns="0" tIns="0" rIns="0" bIns="0" anchor="ctr" anchorCtr="0">
            <a:noAutofit/>
          </a:bodyPr>
          <a:lstStyle>
            <a:lvl1pPr marR="0" lvl="0" algn="ctr"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21" name="Google Shape;221;p37"/>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37"/>
          <p:cNvSpPr txBox="1">
            <a:spLocks noGrp="1"/>
          </p:cNvSpPr>
          <p:nvPr>
            <p:ph type="body" idx="1"/>
          </p:nvPr>
        </p:nvSpPr>
        <p:spPr>
          <a:xfrm>
            <a:off x="457200" y="1459580"/>
            <a:ext cx="8229600" cy="563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0"/>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cxnSp>
        <p:nvCxnSpPr>
          <p:cNvPr id="223" name="Google Shape;223;p37"/>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224" name="Google Shape;224;p37"/>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Statement and Horizontal Chart">
  <p:cSld name="One Statement and Horizontal Chart">
    <p:spTree>
      <p:nvGrpSpPr>
        <p:cNvPr id="1" name="Shape 225"/>
        <p:cNvGrpSpPr/>
        <p:nvPr/>
      </p:nvGrpSpPr>
      <p:grpSpPr>
        <a:xfrm>
          <a:off x="0" y="0"/>
          <a:ext cx="0" cy="0"/>
          <a:chOff x="0" y="0"/>
          <a:chExt cx="0" cy="0"/>
        </a:xfrm>
      </p:grpSpPr>
      <p:sp>
        <p:nvSpPr>
          <p:cNvPr id="226" name="Google Shape;226;p38"/>
          <p:cNvSpPr>
            <a:spLocks noGrp="1"/>
          </p:cNvSpPr>
          <p:nvPr>
            <p:ph type="chart" idx="2"/>
          </p:nvPr>
        </p:nvSpPr>
        <p:spPr>
          <a:xfrm>
            <a:off x="457198" y="2095248"/>
            <a:ext cx="7086600" cy="2384100"/>
          </a:xfrm>
          <a:prstGeom prst="rect">
            <a:avLst/>
          </a:prstGeom>
          <a:noFill/>
          <a:ln>
            <a:noFill/>
          </a:ln>
        </p:spPr>
        <p:txBody>
          <a:bodyPr spcFirstLastPara="1" wrap="square" lIns="0" tIns="0" rIns="0" bIns="0" anchor="ctr" anchorCtr="0">
            <a:noAutofit/>
          </a:bodyPr>
          <a:lstStyle>
            <a:lvl1pPr marR="0" lvl="0" algn="ctr"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27" name="Google Shape;227;p3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izon NHG TX"/>
                <a:ea typeface="Verizon NHG TX"/>
                <a:cs typeface="Verizon NHG TX"/>
                <a:sym typeface="Verizon NHG TX"/>
              </a:defRPr>
            </a:lvl1pPr>
            <a:lvl2pPr marR="0" lvl="1"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2pPr>
            <a:lvl3pPr marR="0" lvl="2"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3pPr>
            <a:lvl4pPr marR="0" lvl="3"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4pPr>
            <a:lvl5pPr marR="0" lvl="4"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5pPr>
            <a:lvl6pPr marR="0" lvl="5"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6pPr>
            <a:lvl7pPr marR="0" lvl="6"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7pPr>
            <a:lvl8pPr marR="0" lvl="7"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8pPr>
            <a:lvl9pPr marR="0" lvl="8"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9pPr>
          </a:lstStyle>
          <a:p>
            <a:endParaRPr/>
          </a:p>
        </p:txBody>
      </p:sp>
      <p:sp>
        <p:nvSpPr>
          <p:cNvPr id="228" name="Google Shape;228;p38"/>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9" name="Google Shape;229;p38"/>
          <p:cNvSpPr txBox="1">
            <a:spLocks noGrp="1"/>
          </p:cNvSpPr>
          <p:nvPr>
            <p:ph type="body" idx="1"/>
          </p:nvPr>
        </p:nvSpPr>
        <p:spPr>
          <a:xfrm>
            <a:off x="457200" y="1459580"/>
            <a:ext cx="7086600" cy="563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cxnSp>
        <p:nvCxnSpPr>
          <p:cNvPr id="230" name="Google Shape;230;p38"/>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231" name="Google Shape;231;p38"/>
          <p:cNvSpPr txBox="1"/>
          <p:nvPr/>
        </p:nvSpPr>
        <p:spPr>
          <a:xfrm>
            <a:off x="1294108" y="937647"/>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izon NHG TX"/>
              <a:ea typeface="Verizon NHG TX"/>
              <a:cs typeface="Verizon NHG TX"/>
              <a:sym typeface="Verizon NHG TX"/>
            </a:endParaRPr>
          </a:p>
        </p:txBody>
      </p:sp>
      <p:sp>
        <p:nvSpPr>
          <p:cNvPr id="232" name="Google Shape;232;p38"/>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One Statement and Chart">
  <p:cSld name="1_One Statement and Chart">
    <p:spTree>
      <p:nvGrpSpPr>
        <p:cNvPr id="1" name="Shape 233"/>
        <p:cNvGrpSpPr/>
        <p:nvPr/>
      </p:nvGrpSpPr>
      <p:grpSpPr>
        <a:xfrm>
          <a:off x="0" y="0"/>
          <a:ext cx="0" cy="0"/>
          <a:chOff x="0" y="0"/>
          <a:chExt cx="0" cy="0"/>
        </a:xfrm>
      </p:grpSpPr>
      <p:sp>
        <p:nvSpPr>
          <p:cNvPr id="234" name="Google Shape;234;p39"/>
          <p:cNvSpPr>
            <a:spLocks noGrp="1"/>
          </p:cNvSpPr>
          <p:nvPr>
            <p:ph type="chart" idx="2"/>
          </p:nvPr>
        </p:nvSpPr>
        <p:spPr>
          <a:xfrm>
            <a:off x="4572000" y="594360"/>
            <a:ext cx="4114800" cy="3615600"/>
          </a:xfrm>
          <a:prstGeom prst="rect">
            <a:avLst/>
          </a:prstGeom>
          <a:noFill/>
          <a:ln>
            <a:noFill/>
          </a:ln>
        </p:spPr>
        <p:txBody>
          <a:bodyPr spcFirstLastPara="1" wrap="square" lIns="0" tIns="0" rIns="0" bIns="0" anchor="ctr" anchorCtr="0">
            <a:noAutofit/>
          </a:bodyPr>
          <a:lstStyle>
            <a:lvl1pPr marR="0" lvl="0" algn="ctr" rtl="0">
              <a:lnSpc>
                <a:spcPct val="100000"/>
              </a:lnSpc>
              <a:spcBef>
                <a:spcPts val="900"/>
              </a:spcBef>
              <a:spcAft>
                <a:spcPts val="0"/>
              </a:spcAft>
              <a:buClr>
                <a:schemeClr val="dk1"/>
              </a:buClr>
              <a:buSzPts val="1200"/>
              <a:buFont typeface="Verizon NHG DS"/>
              <a:buNone/>
              <a:defRPr sz="1200" b="0" i="0" u="none" strike="noStrike" cap="none">
                <a:solidFill>
                  <a:schemeClr val="dk1"/>
                </a:solidFill>
                <a:latin typeface="Verizon NHG DS"/>
                <a:ea typeface="Verizon NHG DS"/>
                <a:cs typeface="Verizon NHG DS"/>
                <a:sym typeface="Verizon NHG DS"/>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35" name="Google Shape;235;p39"/>
          <p:cNvSpPr txBox="1">
            <a:spLocks noGrp="1"/>
          </p:cNvSpPr>
          <p:nvPr>
            <p:ph type="body" idx="1"/>
          </p:nvPr>
        </p:nvSpPr>
        <p:spPr>
          <a:xfrm>
            <a:off x="457200" y="1459580"/>
            <a:ext cx="3933000" cy="2750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1pPr>
            <a:lvl2pPr marL="914400" lvl="1" indent="-228600" algn="l" rtl="0">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2pPr>
            <a:lvl3pPr marL="1371600" lvl="2" indent="-304800" algn="l" rtl="0">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3pPr>
            <a:lvl4pPr marL="1828800" lvl="3" indent="-304800" algn="l" rtl="0">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4pPr>
            <a:lvl5pPr marL="2286000" lvl="4" indent="-304800" algn="l" rtl="0">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cxnSp>
        <p:nvCxnSpPr>
          <p:cNvPr id="236" name="Google Shape;236;p39"/>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237" name="Google Shape;237;p39"/>
          <p:cNvSpPr txBox="1">
            <a:spLocks noGrp="1"/>
          </p:cNvSpPr>
          <p:nvPr>
            <p:ph type="title"/>
          </p:nvPr>
        </p:nvSpPr>
        <p:spPr>
          <a:xfrm>
            <a:off x="457200" y="590550"/>
            <a:ext cx="393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2400"/>
              <a:buFont typeface="Verizon NHG DS"/>
              <a:buNone/>
              <a:defRPr>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lex Chart">
  <p:cSld name="Complex Chart">
    <p:spTree>
      <p:nvGrpSpPr>
        <p:cNvPr id="1" name="Shape 238"/>
        <p:cNvGrpSpPr/>
        <p:nvPr/>
      </p:nvGrpSpPr>
      <p:grpSpPr>
        <a:xfrm>
          <a:off x="0" y="0"/>
          <a:ext cx="0" cy="0"/>
          <a:chOff x="0" y="0"/>
          <a:chExt cx="0" cy="0"/>
        </a:xfrm>
      </p:grpSpPr>
      <p:sp>
        <p:nvSpPr>
          <p:cNvPr id="239" name="Google Shape;239;p40"/>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240" name="Google Shape;240;p40"/>
          <p:cNvSpPr txBox="1">
            <a:spLocks noGrp="1"/>
          </p:cNvSpPr>
          <p:nvPr>
            <p:ph type="title"/>
          </p:nvPr>
        </p:nvSpPr>
        <p:spPr>
          <a:xfrm>
            <a:off x="457200" y="2476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40"/>
          <p:cNvSpPr>
            <a:spLocks noGrp="1"/>
          </p:cNvSpPr>
          <p:nvPr>
            <p:ph type="pic" idx="2"/>
          </p:nvPr>
        </p:nvSpPr>
        <p:spPr>
          <a:xfrm>
            <a:off x="457200" y="590550"/>
            <a:ext cx="8229600" cy="3848100"/>
          </a:xfrm>
          <a:prstGeom prst="rect">
            <a:avLst/>
          </a:prstGeom>
          <a:noFill/>
          <a:ln>
            <a:noFill/>
          </a:ln>
        </p:spPr>
        <p:txBody>
          <a:bodyPr spcFirstLastPara="1" wrap="square" lIns="0" tIns="1463025" rIns="0" bIns="0" anchor="t" anchorCtr="0">
            <a:noAutofit/>
          </a:bodyPr>
          <a:lstStyle>
            <a:lvl1pPr marR="0" lvl="0" algn="ctr"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hart Slide">
  <p:cSld name="Two Chart Slide">
    <p:spTree>
      <p:nvGrpSpPr>
        <p:cNvPr id="1" name="Shape 242"/>
        <p:cNvGrpSpPr/>
        <p:nvPr/>
      </p:nvGrpSpPr>
      <p:grpSpPr>
        <a:xfrm>
          <a:off x="0" y="0"/>
          <a:ext cx="0" cy="0"/>
          <a:chOff x="0" y="0"/>
          <a:chExt cx="0" cy="0"/>
        </a:xfrm>
      </p:grpSpPr>
      <p:sp>
        <p:nvSpPr>
          <p:cNvPr id="243" name="Google Shape;243;p4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izon NHG TX"/>
                <a:ea typeface="Verizon NHG TX"/>
                <a:cs typeface="Verizon NHG TX"/>
                <a:sym typeface="Verizon NHG TX"/>
              </a:defRPr>
            </a:lvl1pPr>
            <a:lvl2pPr marR="0" lvl="1"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2pPr>
            <a:lvl3pPr marR="0" lvl="2"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3pPr>
            <a:lvl4pPr marR="0" lvl="3"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4pPr>
            <a:lvl5pPr marR="0" lvl="4"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5pPr>
            <a:lvl6pPr marR="0" lvl="5"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6pPr>
            <a:lvl7pPr marR="0" lvl="6"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7pPr>
            <a:lvl8pPr marR="0" lvl="7"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8pPr>
            <a:lvl9pPr marR="0" lvl="8"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9pPr>
          </a:lstStyle>
          <a:p>
            <a:endParaRPr/>
          </a:p>
        </p:txBody>
      </p:sp>
      <p:sp>
        <p:nvSpPr>
          <p:cNvPr id="244" name="Google Shape;244;p41"/>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45" name="Google Shape;245;p41"/>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246" name="Google Shape;246;p41"/>
          <p:cNvSpPr txBox="1">
            <a:spLocks noGrp="1"/>
          </p:cNvSpPr>
          <p:nvPr>
            <p:ph type="body" idx="1"/>
          </p:nvPr>
        </p:nvSpPr>
        <p:spPr>
          <a:xfrm>
            <a:off x="457200" y="1459580"/>
            <a:ext cx="3933000" cy="3017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47" name="Google Shape;247;p41"/>
          <p:cNvSpPr txBox="1">
            <a:spLocks noGrp="1"/>
          </p:cNvSpPr>
          <p:nvPr>
            <p:ph type="body" idx="2"/>
          </p:nvPr>
        </p:nvSpPr>
        <p:spPr>
          <a:xfrm>
            <a:off x="4572000" y="1459580"/>
            <a:ext cx="3933000" cy="3017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48" name="Google Shape;248;p41"/>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249"/>
        <p:cNvGrpSpPr/>
        <p:nvPr/>
      </p:nvGrpSpPr>
      <p:grpSpPr>
        <a:xfrm>
          <a:off x="0" y="0"/>
          <a:ext cx="0" cy="0"/>
          <a:chOff x="0" y="0"/>
          <a:chExt cx="0" cy="0"/>
        </a:xfrm>
      </p:grpSpPr>
      <p:pic>
        <p:nvPicPr>
          <p:cNvPr id="250" name="Google Shape;250;p42"/>
          <p:cNvPicPr preferRelativeResize="0"/>
          <p:nvPr/>
        </p:nvPicPr>
        <p:blipFill rotWithShape="1">
          <a:blip r:embed="rId2">
            <a:alphaModFix/>
          </a:blip>
          <a:srcRect/>
          <a:stretch/>
        </p:blipFill>
        <p:spPr>
          <a:xfrm>
            <a:off x="0" y="0"/>
            <a:ext cx="9144002" cy="51435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Thank You">
  <p:cSld name="1_Thank You">
    <p:spTree>
      <p:nvGrpSpPr>
        <p:cNvPr id="1" name="Shape 251"/>
        <p:cNvGrpSpPr/>
        <p:nvPr/>
      </p:nvGrpSpPr>
      <p:grpSpPr>
        <a:xfrm>
          <a:off x="0" y="0"/>
          <a:ext cx="0" cy="0"/>
          <a:chOff x="0" y="0"/>
          <a:chExt cx="0" cy="0"/>
        </a:xfrm>
      </p:grpSpPr>
      <p:pic>
        <p:nvPicPr>
          <p:cNvPr id="252" name="Google Shape;252;p43"/>
          <p:cNvPicPr preferRelativeResize="0"/>
          <p:nvPr/>
        </p:nvPicPr>
        <p:blipFill rotWithShape="1">
          <a:blip r:embed="rId2">
            <a:alphaModFix/>
          </a:blip>
          <a:srcRect/>
          <a:stretch/>
        </p:blipFill>
        <p:spPr>
          <a:xfrm>
            <a:off x="0" y="0"/>
            <a:ext cx="9144002"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 Content">
  <p:cSld name="Two Column Content">
    <p:spTree>
      <p:nvGrpSpPr>
        <p:cNvPr id="1" name="Shape 36"/>
        <p:cNvGrpSpPr/>
        <p:nvPr/>
      </p:nvGrpSpPr>
      <p:grpSpPr>
        <a:xfrm>
          <a:off x="0" y="0"/>
          <a:ext cx="0" cy="0"/>
          <a:chOff x="0" y="0"/>
          <a:chExt cx="0" cy="0"/>
        </a:xfrm>
      </p:grpSpPr>
      <p:sp>
        <p:nvSpPr>
          <p:cNvPr id="37" name="Google Shape;37;p6"/>
          <p:cNvSpPr txBox="1">
            <a:spLocks noGrp="1"/>
          </p:cNvSpPr>
          <p:nvPr>
            <p:ph type="body" idx="1"/>
          </p:nvPr>
        </p:nvSpPr>
        <p:spPr>
          <a:xfrm>
            <a:off x="457200" y="1459579"/>
            <a:ext cx="3977640" cy="301752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1"/>
              </a:buClr>
              <a:buSzPts val="1800"/>
              <a:buNone/>
              <a:defRPr/>
            </a:lvl1pPr>
            <a:lvl2pPr marL="914400" lvl="1" indent="-228600" algn="l">
              <a:lnSpc>
                <a:spcPct val="100000"/>
              </a:lnSpc>
              <a:spcBef>
                <a:spcPts val="9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04800" algn="l">
              <a:lnSpc>
                <a:spcPct val="100000"/>
              </a:lnSpc>
              <a:spcBef>
                <a:spcPts val="600"/>
              </a:spcBef>
              <a:spcAft>
                <a:spcPts val="0"/>
              </a:spcAft>
              <a:buClr>
                <a:schemeClr val="dk1"/>
              </a:buClr>
              <a:buSzPts val="1200"/>
              <a:buChar char="–"/>
              <a:defRPr/>
            </a:lvl7pPr>
            <a:lvl8pPr marL="3657600" lvl="7" indent="-304800" algn="l">
              <a:lnSpc>
                <a:spcPct val="100000"/>
              </a:lnSpc>
              <a:spcBef>
                <a:spcPts val="600"/>
              </a:spcBef>
              <a:spcAft>
                <a:spcPts val="0"/>
              </a:spcAft>
              <a:buClr>
                <a:schemeClr val="dk1"/>
              </a:buClr>
              <a:buSzPts val="1200"/>
              <a:buChar char="–"/>
              <a:defRPr/>
            </a:lvl8pPr>
            <a:lvl9pPr marL="4114800" lvl="8" indent="-304800" algn="l">
              <a:lnSpc>
                <a:spcPct val="100000"/>
              </a:lnSpc>
              <a:spcBef>
                <a:spcPts val="600"/>
              </a:spcBef>
              <a:spcAft>
                <a:spcPts val="0"/>
              </a:spcAft>
              <a:buClr>
                <a:schemeClr val="dk1"/>
              </a:buClr>
              <a:buSzPts val="1200"/>
              <a:buChar char="–"/>
              <a:defRPr/>
            </a:lvl9pPr>
          </a:lstStyle>
          <a:p>
            <a:endParaRPr/>
          </a:p>
        </p:txBody>
      </p:sp>
      <p:sp>
        <p:nvSpPr>
          <p:cNvPr id="38" name="Google Shape;38;p6"/>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0" name="Google Shape;40;p6"/>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41" name="Google Shape;41;p6"/>
          <p:cNvSpPr txBox="1">
            <a:spLocks noGrp="1"/>
          </p:cNvSpPr>
          <p:nvPr>
            <p:ph type="body" idx="2"/>
          </p:nvPr>
        </p:nvSpPr>
        <p:spPr>
          <a:xfrm>
            <a:off x="4709160" y="1459579"/>
            <a:ext cx="3977640" cy="301752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1"/>
              </a:buClr>
              <a:buSzPts val="1800"/>
              <a:buNone/>
              <a:defRPr/>
            </a:lvl1pPr>
            <a:lvl2pPr marL="914400" lvl="1" indent="-228600" algn="l">
              <a:lnSpc>
                <a:spcPct val="100000"/>
              </a:lnSpc>
              <a:spcBef>
                <a:spcPts val="9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0"/>
              </a:spcAft>
              <a:buClr>
                <a:schemeClr val="dk1"/>
              </a:buClr>
              <a:buSzPts val="1800"/>
              <a:buChar char="–"/>
              <a:defRPr/>
            </a:lvl9pPr>
          </a:lstStyle>
          <a:p>
            <a:endParaRPr/>
          </a:p>
        </p:txBody>
      </p:sp>
      <p:sp>
        <p:nvSpPr>
          <p:cNvPr id="42" name="Google Shape;42;p6"/>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ver slide">
  <p:cSld name="Cover slide">
    <p:spTree>
      <p:nvGrpSpPr>
        <p:cNvPr id="1" name="Shape 259"/>
        <p:cNvGrpSpPr/>
        <p:nvPr/>
      </p:nvGrpSpPr>
      <p:grpSpPr>
        <a:xfrm>
          <a:off x="0" y="0"/>
          <a:ext cx="0" cy="0"/>
          <a:chOff x="0" y="0"/>
          <a:chExt cx="0" cy="0"/>
        </a:xfrm>
      </p:grpSpPr>
      <p:sp>
        <p:nvSpPr>
          <p:cNvPr id="260" name="Google Shape;260;p45"/>
          <p:cNvSpPr txBox="1">
            <a:spLocks noGrp="1"/>
          </p:cNvSpPr>
          <p:nvPr>
            <p:ph type="ctrTitle"/>
          </p:nvPr>
        </p:nvSpPr>
        <p:spPr>
          <a:xfrm>
            <a:off x="457200" y="463073"/>
            <a:ext cx="6271800" cy="17373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6000"/>
              <a:buFont typeface="Verizon NHG DS"/>
              <a:buNone/>
              <a:defRPr sz="6000" b="1" i="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1" name="Google Shape;261;p45"/>
          <p:cNvSpPr txBox="1">
            <a:spLocks noGrp="1"/>
          </p:cNvSpPr>
          <p:nvPr>
            <p:ph type="subTitle" idx="1"/>
          </p:nvPr>
        </p:nvSpPr>
        <p:spPr>
          <a:xfrm>
            <a:off x="457200" y="2291873"/>
            <a:ext cx="4114800" cy="1371600"/>
          </a:xfrm>
          <a:prstGeom prst="rect">
            <a:avLst/>
          </a:prstGeom>
          <a:noFill/>
          <a:ln>
            <a:noFill/>
          </a:ln>
        </p:spPr>
        <p:txBody>
          <a:bodyPr spcFirstLastPara="1" wrap="square" lIns="0" tIns="0" rIns="0" bIns="0" anchor="t" anchorCtr="0">
            <a:noAutofit/>
          </a:bodyPr>
          <a:lstStyle>
            <a:lvl1pPr lvl="0" algn="l" rtl="0">
              <a:lnSpc>
                <a:spcPct val="80000"/>
              </a:lnSpc>
              <a:spcBef>
                <a:spcPts val="900"/>
              </a:spcBef>
              <a:spcAft>
                <a:spcPts val="0"/>
              </a:spcAft>
              <a:buClr>
                <a:schemeClr val="dk1"/>
              </a:buClr>
              <a:buSzPts val="2000"/>
              <a:buFont typeface="Verizon NHG TX"/>
              <a:buNone/>
              <a:defRPr sz="2000" b="0" i="0">
                <a:solidFill>
                  <a:schemeClr val="dk1"/>
                </a:solidFill>
                <a:latin typeface="Verizon NHG TX"/>
                <a:ea typeface="Verizon NHG TX"/>
                <a:cs typeface="Verizon NHG TX"/>
                <a:sym typeface="Verizon NHG TX"/>
              </a:defRPr>
            </a:lvl1pPr>
            <a:lvl2pPr lvl="1" algn="l" rtl="0">
              <a:lnSpc>
                <a:spcPct val="80000"/>
              </a:lnSpc>
              <a:spcBef>
                <a:spcPts val="900"/>
              </a:spcBef>
              <a:spcAft>
                <a:spcPts val="0"/>
              </a:spcAft>
              <a:buClr>
                <a:schemeClr val="dk1"/>
              </a:buClr>
              <a:buSzPts val="2000"/>
              <a:buFont typeface="Verizon NHG TX"/>
              <a:buNone/>
              <a:defRPr sz="2000" b="1">
                <a:solidFill>
                  <a:schemeClr val="dk1"/>
                </a:solidFill>
              </a:defRPr>
            </a:lvl2pPr>
            <a:lvl3pPr lvl="2" algn="l" rtl="0">
              <a:lnSpc>
                <a:spcPct val="80000"/>
              </a:lnSpc>
              <a:spcBef>
                <a:spcPts val="900"/>
              </a:spcBef>
              <a:spcAft>
                <a:spcPts val="0"/>
              </a:spcAft>
              <a:buClr>
                <a:schemeClr val="dk1"/>
              </a:buClr>
              <a:buSzPts val="2000"/>
              <a:buNone/>
              <a:defRPr sz="2000" b="1">
                <a:solidFill>
                  <a:schemeClr val="dk1"/>
                </a:solidFill>
              </a:defRPr>
            </a:lvl3pPr>
            <a:lvl4pPr lvl="3" algn="l" rtl="0">
              <a:lnSpc>
                <a:spcPct val="80000"/>
              </a:lnSpc>
              <a:spcBef>
                <a:spcPts val="900"/>
              </a:spcBef>
              <a:spcAft>
                <a:spcPts val="0"/>
              </a:spcAft>
              <a:buClr>
                <a:schemeClr val="dk1"/>
              </a:buClr>
              <a:buSzPts val="2000"/>
              <a:buNone/>
              <a:defRPr sz="2000" b="1">
                <a:solidFill>
                  <a:schemeClr val="dk1"/>
                </a:solidFill>
              </a:defRPr>
            </a:lvl4pPr>
            <a:lvl5pPr lvl="4" algn="l" rtl="0">
              <a:lnSpc>
                <a:spcPct val="80000"/>
              </a:lnSpc>
              <a:spcBef>
                <a:spcPts val="900"/>
              </a:spcBef>
              <a:spcAft>
                <a:spcPts val="0"/>
              </a:spcAft>
              <a:buClr>
                <a:schemeClr val="dk1"/>
              </a:buClr>
              <a:buSzPts val="2000"/>
              <a:buNone/>
              <a:defRPr sz="2000" b="1">
                <a:solidFill>
                  <a:schemeClr val="dk1"/>
                </a:solidFill>
              </a:defRPr>
            </a:lvl5pPr>
            <a:lvl6pPr lvl="5" algn="l" rtl="0">
              <a:lnSpc>
                <a:spcPct val="80000"/>
              </a:lnSpc>
              <a:spcBef>
                <a:spcPts val="900"/>
              </a:spcBef>
              <a:spcAft>
                <a:spcPts val="0"/>
              </a:spcAft>
              <a:buClr>
                <a:schemeClr val="dk1"/>
              </a:buClr>
              <a:buSzPts val="2000"/>
              <a:buNone/>
              <a:defRPr sz="2000" b="1">
                <a:solidFill>
                  <a:schemeClr val="dk1"/>
                </a:solidFill>
              </a:defRPr>
            </a:lvl6pPr>
            <a:lvl7pPr lvl="6" algn="l" rtl="0">
              <a:lnSpc>
                <a:spcPct val="80000"/>
              </a:lnSpc>
              <a:spcBef>
                <a:spcPts val="900"/>
              </a:spcBef>
              <a:spcAft>
                <a:spcPts val="0"/>
              </a:spcAft>
              <a:buClr>
                <a:schemeClr val="dk1"/>
              </a:buClr>
              <a:buSzPts val="2000"/>
              <a:buNone/>
              <a:defRPr sz="2000" b="1">
                <a:solidFill>
                  <a:schemeClr val="dk1"/>
                </a:solidFill>
              </a:defRPr>
            </a:lvl7pPr>
            <a:lvl8pPr lvl="7" algn="l" rtl="0">
              <a:lnSpc>
                <a:spcPct val="80000"/>
              </a:lnSpc>
              <a:spcBef>
                <a:spcPts val="900"/>
              </a:spcBef>
              <a:spcAft>
                <a:spcPts val="0"/>
              </a:spcAft>
              <a:buClr>
                <a:schemeClr val="dk1"/>
              </a:buClr>
              <a:buSzPts val="2000"/>
              <a:buNone/>
              <a:defRPr sz="2000" b="1">
                <a:solidFill>
                  <a:schemeClr val="dk1"/>
                </a:solidFill>
              </a:defRPr>
            </a:lvl8pPr>
            <a:lvl9pPr lvl="8" algn="l" rtl="0">
              <a:lnSpc>
                <a:spcPct val="80000"/>
              </a:lnSpc>
              <a:spcBef>
                <a:spcPts val="900"/>
              </a:spcBef>
              <a:spcAft>
                <a:spcPts val="0"/>
              </a:spcAft>
              <a:buClr>
                <a:schemeClr val="dk1"/>
              </a:buClr>
              <a:buSzPts val="2000"/>
              <a:buNone/>
              <a:defRPr sz="2000" b="1">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and One Picture">
  <p:cSld name="Text and One Picture">
    <p:spTree>
      <p:nvGrpSpPr>
        <p:cNvPr id="1" name="Shape 262"/>
        <p:cNvGrpSpPr/>
        <p:nvPr/>
      </p:nvGrpSpPr>
      <p:grpSpPr>
        <a:xfrm>
          <a:off x="0" y="0"/>
          <a:ext cx="0" cy="0"/>
          <a:chOff x="0" y="0"/>
          <a:chExt cx="0" cy="0"/>
        </a:xfrm>
      </p:grpSpPr>
      <p:sp>
        <p:nvSpPr>
          <p:cNvPr id="263" name="Google Shape;263;p46"/>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i="0" u="none" strike="noStrike" cap="none">
                <a:solidFill>
                  <a:schemeClr val="dk1"/>
                </a:solidFill>
                <a:latin typeface="Verizon NHG DS"/>
                <a:ea typeface="Verizon NHG DS"/>
                <a:cs typeface="Verizon NHG DS"/>
                <a:sym typeface="Verizon NHG DS"/>
              </a:defRPr>
            </a:lvl1pPr>
            <a:lvl2pPr marL="0" lvl="1" indent="0" algn="r" rtl="0">
              <a:spcBef>
                <a:spcPts val="0"/>
              </a:spcBef>
              <a:buNone/>
              <a:defRPr sz="700" b="1" i="0" u="none" strike="noStrike" cap="none">
                <a:solidFill>
                  <a:schemeClr val="dk1"/>
                </a:solidFill>
                <a:latin typeface="Verizon NHG DS"/>
                <a:ea typeface="Verizon NHG DS"/>
                <a:cs typeface="Verizon NHG DS"/>
                <a:sym typeface="Verizon NHG DS"/>
              </a:defRPr>
            </a:lvl2pPr>
            <a:lvl3pPr marL="0" lvl="2" indent="0" algn="r" rtl="0">
              <a:spcBef>
                <a:spcPts val="0"/>
              </a:spcBef>
              <a:buNone/>
              <a:defRPr sz="700" b="1" i="0" u="none" strike="noStrike" cap="none">
                <a:solidFill>
                  <a:schemeClr val="dk1"/>
                </a:solidFill>
                <a:latin typeface="Verizon NHG DS"/>
                <a:ea typeface="Verizon NHG DS"/>
                <a:cs typeface="Verizon NHG DS"/>
                <a:sym typeface="Verizon NHG DS"/>
              </a:defRPr>
            </a:lvl3pPr>
            <a:lvl4pPr marL="0" lvl="3" indent="0" algn="r" rtl="0">
              <a:spcBef>
                <a:spcPts val="0"/>
              </a:spcBef>
              <a:buNone/>
              <a:defRPr sz="700" b="1" i="0" u="none" strike="noStrike" cap="none">
                <a:solidFill>
                  <a:schemeClr val="dk1"/>
                </a:solidFill>
                <a:latin typeface="Verizon NHG DS"/>
                <a:ea typeface="Verizon NHG DS"/>
                <a:cs typeface="Verizon NHG DS"/>
                <a:sym typeface="Verizon NHG DS"/>
              </a:defRPr>
            </a:lvl4pPr>
            <a:lvl5pPr marL="0" lvl="4" indent="0" algn="r" rtl="0">
              <a:spcBef>
                <a:spcPts val="0"/>
              </a:spcBef>
              <a:buNone/>
              <a:defRPr sz="700" b="1" i="0" u="none" strike="noStrike" cap="none">
                <a:solidFill>
                  <a:schemeClr val="dk1"/>
                </a:solidFill>
                <a:latin typeface="Verizon NHG DS"/>
                <a:ea typeface="Verizon NHG DS"/>
                <a:cs typeface="Verizon NHG DS"/>
                <a:sym typeface="Verizon NHG DS"/>
              </a:defRPr>
            </a:lvl5pPr>
            <a:lvl6pPr marL="0" lvl="5" indent="0" algn="r" rtl="0">
              <a:spcBef>
                <a:spcPts val="0"/>
              </a:spcBef>
              <a:buNone/>
              <a:defRPr sz="700" b="1" i="0" u="none" strike="noStrike" cap="none">
                <a:solidFill>
                  <a:schemeClr val="dk1"/>
                </a:solidFill>
                <a:latin typeface="Verizon NHG DS"/>
                <a:ea typeface="Verizon NHG DS"/>
                <a:cs typeface="Verizon NHG DS"/>
                <a:sym typeface="Verizon NHG DS"/>
              </a:defRPr>
            </a:lvl6pPr>
            <a:lvl7pPr marL="0" lvl="6" indent="0" algn="r" rtl="0">
              <a:spcBef>
                <a:spcPts val="0"/>
              </a:spcBef>
              <a:buNone/>
              <a:defRPr sz="700" b="1" i="0" u="none" strike="noStrike" cap="none">
                <a:solidFill>
                  <a:schemeClr val="dk1"/>
                </a:solidFill>
                <a:latin typeface="Verizon NHG DS"/>
                <a:ea typeface="Verizon NHG DS"/>
                <a:cs typeface="Verizon NHG DS"/>
                <a:sym typeface="Verizon NHG DS"/>
              </a:defRPr>
            </a:lvl7pPr>
            <a:lvl8pPr marL="0" lvl="7" indent="0" algn="r" rtl="0">
              <a:spcBef>
                <a:spcPts val="0"/>
              </a:spcBef>
              <a:buNone/>
              <a:defRPr sz="700" b="1" i="0" u="none" strike="noStrike" cap="none">
                <a:solidFill>
                  <a:schemeClr val="dk1"/>
                </a:solidFill>
                <a:latin typeface="Verizon NHG DS"/>
                <a:ea typeface="Verizon NHG DS"/>
                <a:cs typeface="Verizon NHG DS"/>
                <a:sym typeface="Verizon NHG DS"/>
              </a:defRPr>
            </a:lvl8pPr>
            <a:lvl9pPr marL="0" lvl="8" indent="0" algn="r" rtl="0">
              <a:spcBef>
                <a:spcPts val="0"/>
              </a:spcBef>
              <a:buNone/>
              <a:defRPr sz="700" b="1" i="0" u="none" strike="noStrike" cap="none">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264" name="Google Shape;264;p46"/>
          <p:cNvSpPr>
            <a:spLocks noGrp="1"/>
          </p:cNvSpPr>
          <p:nvPr>
            <p:ph type="pic" idx="2"/>
          </p:nvPr>
        </p:nvSpPr>
        <p:spPr>
          <a:xfrm>
            <a:off x="4572000" y="1457325"/>
            <a:ext cx="4114800" cy="2657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65" name="Google Shape;265;p46"/>
          <p:cNvSpPr txBox="1">
            <a:spLocks noGrp="1"/>
          </p:cNvSpPr>
          <p:nvPr>
            <p:ph type="body" idx="1"/>
          </p:nvPr>
        </p:nvSpPr>
        <p:spPr>
          <a:xfrm>
            <a:off x="4572000" y="4154833"/>
            <a:ext cx="4114800" cy="283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700"/>
              <a:buFont typeface="Verizon NHG TX"/>
              <a:buNone/>
              <a:defRPr sz="700" b="0">
                <a:solidFill>
                  <a:schemeClr val="dk1"/>
                </a:solidFill>
              </a:defRPr>
            </a:lvl1pPr>
            <a:lvl2pPr marL="914400" lvl="1" indent="-228600" algn="l" rtl="0">
              <a:lnSpc>
                <a:spcPct val="100000"/>
              </a:lnSpc>
              <a:spcBef>
                <a:spcPts val="0"/>
              </a:spcBef>
              <a:spcAft>
                <a:spcPts val="0"/>
              </a:spcAft>
              <a:buClr>
                <a:schemeClr val="dk1"/>
              </a:buClr>
              <a:buSzPts val="700"/>
              <a:buFont typeface="Verizon NHG TX"/>
              <a:buNone/>
              <a:defRPr sz="700"/>
            </a:lvl2pPr>
            <a:lvl3pPr marL="1371600" lvl="2" indent="-228600" algn="l" rtl="0">
              <a:lnSpc>
                <a:spcPct val="100000"/>
              </a:lnSpc>
              <a:spcBef>
                <a:spcPts val="0"/>
              </a:spcBef>
              <a:spcAft>
                <a:spcPts val="0"/>
              </a:spcAft>
              <a:buClr>
                <a:schemeClr val="dk1"/>
              </a:buClr>
              <a:buSzPts val="700"/>
              <a:buFont typeface="Verizon NHG TX"/>
              <a:buNone/>
              <a:defRPr sz="700"/>
            </a:lvl3pPr>
            <a:lvl4pPr marL="1828800" lvl="3" indent="-228600" algn="l" rtl="0">
              <a:lnSpc>
                <a:spcPct val="100000"/>
              </a:lnSpc>
              <a:spcBef>
                <a:spcPts val="0"/>
              </a:spcBef>
              <a:spcAft>
                <a:spcPts val="0"/>
              </a:spcAft>
              <a:buClr>
                <a:schemeClr val="dk1"/>
              </a:buClr>
              <a:buSzPts val="700"/>
              <a:buFont typeface="Verizon NHG TX"/>
              <a:buNone/>
              <a:defRPr sz="700"/>
            </a:lvl4pPr>
            <a:lvl5pPr marL="2286000" lvl="4" indent="-228600" algn="l" rtl="0">
              <a:lnSpc>
                <a:spcPct val="100000"/>
              </a:lnSpc>
              <a:spcBef>
                <a:spcPts val="0"/>
              </a:spcBef>
              <a:spcAft>
                <a:spcPts val="0"/>
              </a:spcAft>
              <a:buClr>
                <a:schemeClr val="dk1"/>
              </a:buClr>
              <a:buSzPts val="700"/>
              <a:buFont typeface="Verizon NHG TX"/>
              <a:buNone/>
              <a:defRPr sz="700"/>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cxnSp>
        <p:nvCxnSpPr>
          <p:cNvPr id="266" name="Google Shape;266;p46"/>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267" name="Google Shape;267;p46"/>
          <p:cNvSpPr txBox="1">
            <a:spLocks noGrp="1"/>
          </p:cNvSpPr>
          <p:nvPr>
            <p:ph type="body" idx="3"/>
          </p:nvPr>
        </p:nvSpPr>
        <p:spPr>
          <a:xfrm>
            <a:off x="457200" y="1459580"/>
            <a:ext cx="3933000" cy="297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68" name="Google Shape;268;p46"/>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9"/>
        <p:cNvGrpSpPr/>
        <p:nvPr/>
      </p:nvGrpSpPr>
      <p:grpSpPr>
        <a:xfrm>
          <a:off x="0" y="0"/>
          <a:ext cx="0" cy="0"/>
          <a:chOff x="0" y="0"/>
          <a:chExt cx="0" cy="0"/>
        </a:xfrm>
      </p:grpSpPr>
      <p:sp>
        <p:nvSpPr>
          <p:cNvPr id="270" name="Google Shape;270;p47"/>
          <p:cNvSpPr txBox="1">
            <a:spLocks noGrp="1"/>
          </p:cNvSpPr>
          <p:nvPr>
            <p:ph type="body" idx="1"/>
          </p:nvPr>
        </p:nvSpPr>
        <p:spPr>
          <a:xfrm>
            <a:off x="457200" y="1459580"/>
            <a:ext cx="7086600" cy="297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71" name="Google Shape;271;p47"/>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i="0" u="none" strike="noStrike" cap="none">
                <a:solidFill>
                  <a:schemeClr val="dk1"/>
                </a:solidFill>
                <a:latin typeface="Verizon NHG DS"/>
                <a:ea typeface="Verizon NHG DS"/>
                <a:cs typeface="Verizon NHG DS"/>
                <a:sym typeface="Verizon NHG DS"/>
              </a:defRPr>
            </a:lvl1pPr>
            <a:lvl2pPr marL="0" lvl="1" indent="0" algn="r" rtl="0">
              <a:spcBef>
                <a:spcPts val="0"/>
              </a:spcBef>
              <a:buNone/>
              <a:defRPr sz="700" b="1" i="0" u="none" strike="noStrike" cap="none">
                <a:solidFill>
                  <a:schemeClr val="dk1"/>
                </a:solidFill>
                <a:latin typeface="Verizon NHG DS"/>
                <a:ea typeface="Verizon NHG DS"/>
                <a:cs typeface="Verizon NHG DS"/>
                <a:sym typeface="Verizon NHG DS"/>
              </a:defRPr>
            </a:lvl2pPr>
            <a:lvl3pPr marL="0" lvl="2" indent="0" algn="r" rtl="0">
              <a:spcBef>
                <a:spcPts val="0"/>
              </a:spcBef>
              <a:buNone/>
              <a:defRPr sz="700" b="1" i="0" u="none" strike="noStrike" cap="none">
                <a:solidFill>
                  <a:schemeClr val="dk1"/>
                </a:solidFill>
                <a:latin typeface="Verizon NHG DS"/>
                <a:ea typeface="Verizon NHG DS"/>
                <a:cs typeface="Verizon NHG DS"/>
                <a:sym typeface="Verizon NHG DS"/>
              </a:defRPr>
            </a:lvl3pPr>
            <a:lvl4pPr marL="0" lvl="3" indent="0" algn="r" rtl="0">
              <a:spcBef>
                <a:spcPts val="0"/>
              </a:spcBef>
              <a:buNone/>
              <a:defRPr sz="700" b="1" i="0" u="none" strike="noStrike" cap="none">
                <a:solidFill>
                  <a:schemeClr val="dk1"/>
                </a:solidFill>
                <a:latin typeface="Verizon NHG DS"/>
                <a:ea typeface="Verizon NHG DS"/>
                <a:cs typeface="Verizon NHG DS"/>
                <a:sym typeface="Verizon NHG DS"/>
              </a:defRPr>
            </a:lvl4pPr>
            <a:lvl5pPr marL="0" lvl="4" indent="0" algn="r" rtl="0">
              <a:spcBef>
                <a:spcPts val="0"/>
              </a:spcBef>
              <a:buNone/>
              <a:defRPr sz="700" b="1" i="0" u="none" strike="noStrike" cap="none">
                <a:solidFill>
                  <a:schemeClr val="dk1"/>
                </a:solidFill>
                <a:latin typeface="Verizon NHG DS"/>
                <a:ea typeface="Verizon NHG DS"/>
                <a:cs typeface="Verizon NHG DS"/>
                <a:sym typeface="Verizon NHG DS"/>
              </a:defRPr>
            </a:lvl5pPr>
            <a:lvl6pPr marL="0" lvl="5" indent="0" algn="r" rtl="0">
              <a:spcBef>
                <a:spcPts val="0"/>
              </a:spcBef>
              <a:buNone/>
              <a:defRPr sz="700" b="1" i="0" u="none" strike="noStrike" cap="none">
                <a:solidFill>
                  <a:schemeClr val="dk1"/>
                </a:solidFill>
                <a:latin typeface="Verizon NHG DS"/>
                <a:ea typeface="Verizon NHG DS"/>
                <a:cs typeface="Verizon NHG DS"/>
                <a:sym typeface="Verizon NHG DS"/>
              </a:defRPr>
            </a:lvl6pPr>
            <a:lvl7pPr marL="0" lvl="6" indent="0" algn="r" rtl="0">
              <a:spcBef>
                <a:spcPts val="0"/>
              </a:spcBef>
              <a:buNone/>
              <a:defRPr sz="700" b="1" i="0" u="none" strike="noStrike" cap="none">
                <a:solidFill>
                  <a:schemeClr val="dk1"/>
                </a:solidFill>
                <a:latin typeface="Verizon NHG DS"/>
                <a:ea typeface="Verizon NHG DS"/>
                <a:cs typeface="Verizon NHG DS"/>
                <a:sym typeface="Verizon NHG DS"/>
              </a:defRPr>
            </a:lvl7pPr>
            <a:lvl8pPr marL="0" lvl="7" indent="0" algn="r" rtl="0">
              <a:spcBef>
                <a:spcPts val="0"/>
              </a:spcBef>
              <a:buNone/>
              <a:defRPr sz="700" b="1" i="0" u="none" strike="noStrike" cap="none">
                <a:solidFill>
                  <a:schemeClr val="dk1"/>
                </a:solidFill>
                <a:latin typeface="Verizon NHG DS"/>
                <a:ea typeface="Verizon NHG DS"/>
                <a:cs typeface="Verizon NHG DS"/>
                <a:sym typeface="Verizon NHG DS"/>
              </a:defRPr>
            </a:lvl8pPr>
            <a:lvl9pPr marL="0" lvl="8" indent="0" algn="r" rtl="0">
              <a:spcBef>
                <a:spcPts val="0"/>
              </a:spcBef>
              <a:buNone/>
              <a:defRPr sz="700" b="1" i="0" u="none" strike="noStrike" cap="none">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cxnSp>
        <p:nvCxnSpPr>
          <p:cNvPr id="272" name="Google Shape;272;p47"/>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273" name="Google Shape;273;p47"/>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Reverse Section Header">
  <p:cSld name="Reverse Section Header">
    <p:bg>
      <p:bgPr>
        <a:solidFill>
          <a:schemeClr val="dk1"/>
        </a:solidFill>
        <a:effectLst/>
      </p:bgPr>
    </p:bg>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a:off x="457200" y="594359"/>
            <a:ext cx="7086600" cy="1413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2"/>
              </a:buClr>
              <a:buSzPts val="4000"/>
              <a:buFont typeface="Verizon NHG DS"/>
              <a:buNone/>
              <a:defRPr sz="4000" b="1" cap="non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6" name="Google Shape;276;p48"/>
          <p:cNvSpPr txBox="1">
            <a:spLocks noGrp="1"/>
          </p:cNvSpPr>
          <p:nvPr>
            <p:ph type="body" idx="1"/>
          </p:nvPr>
        </p:nvSpPr>
        <p:spPr>
          <a:xfrm>
            <a:off x="457200" y="2057400"/>
            <a:ext cx="7086600" cy="2381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lt2"/>
              </a:buClr>
              <a:buSzPts val="1800"/>
              <a:buFont typeface="Verizon NHG TX"/>
              <a:buNone/>
              <a:defRPr sz="1800" b="0" i="0">
                <a:solidFill>
                  <a:schemeClr val="lt2"/>
                </a:solidFill>
                <a:latin typeface="Verizon NHG TX"/>
                <a:ea typeface="Verizon NHG TX"/>
                <a:cs typeface="Verizon NHG TX"/>
                <a:sym typeface="Verizon NHG TX"/>
              </a:defRPr>
            </a:lvl1pPr>
            <a:lvl2pPr marL="914400" lvl="1" indent="-228600" algn="l" rtl="0">
              <a:lnSpc>
                <a:spcPct val="100000"/>
              </a:lnSpc>
              <a:spcBef>
                <a:spcPts val="900"/>
              </a:spcBef>
              <a:spcAft>
                <a:spcPts val="0"/>
              </a:spcAft>
              <a:buClr>
                <a:schemeClr val="lt2"/>
              </a:buClr>
              <a:buSzPts val="1800"/>
              <a:buFont typeface="Verizon NHG TX"/>
              <a:buNone/>
              <a:defRPr sz="1800" b="0" i="0">
                <a:solidFill>
                  <a:schemeClr val="lt2"/>
                </a:solidFill>
                <a:latin typeface="Verizon NHG TX"/>
                <a:ea typeface="Verizon NHG TX"/>
                <a:cs typeface="Verizon NHG TX"/>
                <a:sym typeface="Verizon NHG TX"/>
              </a:defRPr>
            </a:lvl2pPr>
            <a:lvl3pPr marL="1371600" lvl="2" indent="-342900" algn="l" rtl="0">
              <a:lnSpc>
                <a:spcPct val="100000"/>
              </a:lnSpc>
              <a:spcBef>
                <a:spcPts val="600"/>
              </a:spcBef>
              <a:spcAft>
                <a:spcPts val="0"/>
              </a:spcAft>
              <a:buClr>
                <a:schemeClr val="lt2"/>
              </a:buClr>
              <a:buSzPts val="1800"/>
              <a:buChar char="•"/>
              <a:defRPr sz="1800" b="0" i="0">
                <a:solidFill>
                  <a:schemeClr val="lt2"/>
                </a:solidFill>
                <a:latin typeface="Verizon NHG TX"/>
                <a:ea typeface="Verizon NHG TX"/>
                <a:cs typeface="Verizon NHG TX"/>
                <a:sym typeface="Verizon NHG TX"/>
              </a:defRPr>
            </a:lvl3pPr>
            <a:lvl4pPr marL="1828800" lvl="3" indent="-342900" algn="l" rtl="0">
              <a:lnSpc>
                <a:spcPct val="100000"/>
              </a:lnSpc>
              <a:spcBef>
                <a:spcPts val="600"/>
              </a:spcBef>
              <a:spcAft>
                <a:spcPts val="0"/>
              </a:spcAft>
              <a:buClr>
                <a:schemeClr val="lt2"/>
              </a:buClr>
              <a:buSzPts val="1800"/>
              <a:buChar char="–"/>
              <a:defRPr sz="1800" b="0" i="0">
                <a:solidFill>
                  <a:schemeClr val="lt2"/>
                </a:solidFill>
                <a:latin typeface="Verizon NHG TX"/>
                <a:ea typeface="Verizon NHG TX"/>
                <a:cs typeface="Verizon NHG TX"/>
                <a:sym typeface="Verizon NHG TX"/>
              </a:defRPr>
            </a:lvl4pPr>
            <a:lvl5pPr marL="2286000" lvl="4" indent="-342900" algn="l" rtl="0">
              <a:lnSpc>
                <a:spcPct val="100000"/>
              </a:lnSpc>
              <a:spcBef>
                <a:spcPts val="600"/>
              </a:spcBef>
              <a:spcAft>
                <a:spcPts val="0"/>
              </a:spcAft>
              <a:buClr>
                <a:schemeClr val="lt2"/>
              </a:buClr>
              <a:buSzPts val="1800"/>
              <a:buChar char="–"/>
              <a:defRPr sz="1800" b="0" i="0">
                <a:solidFill>
                  <a:schemeClr val="lt2"/>
                </a:solidFill>
                <a:latin typeface="Verizon NHG TX"/>
                <a:ea typeface="Verizon NHG TX"/>
                <a:cs typeface="Verizon NHG TX"/>
                <a:sym typeface="Verizon NHG TX"/>
              </a:defRPr>
            </a:lvl5pPr>
            <a:lvl6pPr marL="2743200" lvl="5" indent="-342900" algn="l" rtl="0">
              <a:lnSpc>
                <a:spcPct val="100000"/>
              </a:lnSpc>
              <a:spcBef>
                <a:spcPts val="600"/>
              </a:spcBef>
              <a:spcAft>
                <a:spcPts val="0"/>
              </a:spcAft>
              <a:buClr>
                <a:schemeClr val="dk1"/>
              </a:buClr>
              <a:buSzPts val="1800"/>
              <a:buChar char="–"/>
              <a:defRPr sz="1800"/>
            </a:lvl6pPr>
            <a:lvl7pPr marL="3200400" lvl="6" indent="-342900" algn="l" rtl="0">
              <a:lnSpc>
                <a:spcPct val="100000"/>
              </a:lnSpc>
              <a:spcBef>
                <a:spcPts val="600"/>
              </a:spcBef>
              <a:spcAft>
                <a:spcPts val="0"/>
              </a:spcAft>
              <a:buClr>
                <a:schemeClr val="dk1"/>
              </a:buClr>
              <a:buSzPts val="1800"/>
              <a:buChar char="–"/>
              <a:defRPr sz="1800"/>
            </a:lvl7pPr>
            <a:lvl8pPr marL="3657600" lvl="7" indent="-342900" algn="l" rtl="0">
              <a:lnSpc>
                <a:spcPct val="100000"/>
              </a:lnSpc>
              <a:spcBef>
                <a:spcPts val="600"/>
              </a:spcBef>
              <a:spcAft>
                <a:spcPts val="0"/>
              </a:spcAft>
              <a:buClr>
                <a:schemeClr val="dk1"/>
              </a:buClr>
              <a:buSzPts val="1800"/>
              <a:buChar char="–"/>
              <a:defRPr sz="1800"/>
            </a:lvl8pPr>
            <a:lvl9pPr marL="4114800" lvl="8" indent="-342900" algn="l" rtl="0">
              <a:lnSpc>
                <a:spcPct val="100000"/>
              </a:lnSpc>
              <a:spcBef>
                <a:spcPts val="600"/>
              </a:spcBef>
              <a:spcAft>
                <a:spcPts val="0"/>
              </a:spcAft>
              <a:buClr>
                <a:schemeClr val="dk1"/>
              </a:buClr>
              <a:buSzPts val="1800"/>
              <a:buChar char="–"/>
              <a:defRPr sz="1800"/>
            </a:lvl9pPr>
          </a:lstStyle>
          <a:p>
            <a:endParaRPr/>
          </a:p>
        </p:txBody>
      </p:sp>
      <p:cxnSp>
        <p:nvCxnSpPr>
          <p:cNvPr id="277" name="Google Shape;277;p48"/>
          <p:cNvCxnSpPr/>
          <p:nvPr/>
        </p:nvCxnSpPr>
        <p:spPr>
          <a:xfrm>
            <a:off x="457200" y="457200"/>
            <a:ext cx="8229600" cy="0"/>
          </a:xfrm>
          <a:prstGeom prst="straightConnector1">
            <a:avLst/>
          </a:prstGeom>
          <a:noFill/>
          <a:ln w="47625" cap="flat" cmpd="sng">
            <a:solidFill>
              <a:schemeClr val="lt2"/>
            </a:solidFill>
            <a:prstDash val="solid"/>
            <a:round/>
            <a:headEnd type="none" w="sm" len="sm"/>
            <a:tailEnd type="none" w="sm" len="sm"/>
          </a:ln>
        </p:spPr>
      </p:cxnSp>
      <p:sp>
        <p:nvSpPr>
          <p:cNvPr id="278" name="Google Shape;278;p48"/>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lt2"/>
                </a:solidFill>
                <a:latin typeface="Verizon NHG DS"/>
                <a:ea typeface="Verizon NHG DS"/>
                <a:cs typeface="Verizon NHG DS"/>
                <a:sym typeface="Verizon NHG DS"/>
              </a:defRPr>
            </a:lvl1pPr>
            <a:lvl2pPr marL="0" lvl="1" indent="0" algn="r" rtl="0">
              <a:spcBef>
                <a:spcPts val="0"/>
              </a:spcBef>
              <a:buNone/>
              <a:defRPr sz="700" b="1">
                <a:solidFill>
                  <a:schemeClr val="lt2"/>
                </a:solidFill>
                <a:latin typeface="Verizon NHG DS"/>
                <a:ea typeface="Verizon NHG DS"/>
                <a:cs typeface="Verizon NHG DS"/>
                <a:sym typeface="Verizon NHG DS"/>
              </a:defRPr>
            </a:lvl2pPr>
            <a:lvl3pPr marL="0" lvl="2" indent="0" algn="r" rtl="0">
              <a:spcBef>
                <a:spcPts val="0"/>
              </a:spcBef>
              <a:buNone/>
              <a:defRPr sz="700" b="1">
                <a:solidFill>
                  <a:schemeClr val="lt2"/>
                </a:solidFill>
                <a:latin typeface="Verizon NHG DS"/>
                <a:ea typeface="Verizon NHG DS"/>
                <a:cs typeface="Verizon NHG DS"/>
                <a:sym typeface="Verizon NHG DS"/>
              </a:defRPr>
            </a:lvl3pPr>
            <a:lvl4pPr marL="0" lvl="3" indent="0" algn="r" rtl="0">
              <a:spcBef>
                <a:spcPts val="0"/>
              </a:spcBef>
              <a:buNone/>
              <a:defRPr sz="700" b="1">
                <a:solidFill>
                  <a:schemeClr val="lt2"/>
                </a:solidFill>
                <a:latin typeface="Verizon NHG DS"/>
                <a:ea typeface="Verizon NHG DS"/>
                <a:cs typeface="Verizon NHG DS"/>
                <a:sym typeface="Verizon NHG DS"/>
              </a:defRPr>
            </a:lvl4pPr>
            <a:lvl5pPr marL="0" lvl="4" indent="0" algn="r" rtl="0">
              <a:spcBef>
                <a:spcPts val="0"/>
              </a:spcBef>
              <a:buNone/>
              <a:defRPr sz="700" b="1">
                <a:solidFill>
                  <a:schemeClr val="lt2"/>
                </a:solidFill>
                <a:latin typeface="Verizon NHG DS"/>
                <a:ea typeface="Verizon NHG DS"/>
                <a:cs typeface="Verizon NHG DS"/>
                <a:sym typeface="Verizon NHG DS"/>
              </a:defRPr>
            </a:lvl5pPr>
            <a:lvl6pPr marL="0" lvl="5" indent="0" algn="r" rtl="0">
              <a:spcBef>
                <a:spcPts val="0"/>
              </a:spcBef>
              <a:buNone/>
              <a:defRPr sz="700" b="1">
                <a:solidFill>
                  <a:schemeClr val="lt2"/>
                </a:solidFill>
                <a:latin typeface="Verizon NHG DS"/>
                <a:ea typeface="Verizon NHG DS"/>
                <a:cs typeface="Verizon NHG DS"/>
                <a:sym typeface="Verizon NHG DS"/>
              </a:defRPr>
            </a:lvl6pPr>
            <a:lvl7pPr marL="0" lvl="6" indent="0" algn="r" rtl="0">
              <a:spcBef>
                <a:spcPts val="0"/>
              </a:spcBef>
              <a:buNone/>
              <a:defRPr sz="700" b="1">
                <a:solidFill>
                  <a:schemeClr val="lt2"/>
                </a:solidFill>
                <a:latin typeface="Verizon NHG DS"/>
                <a:ea typeface="Verizon NHG DS"/>
                <a:cs typeface="Verizon NHG DS"/>
                <a:sym typeface="Verizon NHG DS"/>
              </a:defRPr>
            </a:lvl7pPr>
            <a:lvl8pPr marL="0" lvl="7" indent="0" algn="r" rtl="0">
              <a:spcBef>
                <a:spcPts val="0"/>
              </a:spcBef>
              <a:buNone/>
              <a:defRPr sz="700" b="1">
                <a:solidFill>
                  <a:schemeClr val="lt2"/>
                </a:solidFill>
                <a:latin typeface="Verizon NHG DS"/>
                <a:ea typeface="Verizon NHG DS"/>
                <a:cs typeface="Verizon NHG DS"/>
                <a:sym typeface="Verizon NHG DS"/>
              </a:defRPr>
            </a:lvl8pPr>
            <a:lvl9pPr marL="0" lvl="8" indent="0" algn="r" rtl="0">
              <a:spcBef>
                <a:spcPts val="0"/>
              </a:spcBef>
              <a:buNone/>
              <a:defRPr sz="700" b="1">
                <a:solidFill>
                  <a:schemeClr val="lt2"/>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279" name="Google Shape;279;p48"/>
          <p:cNvSpPr/>
          <p:nvPr/>
        </p:nvSpPr>
        <p:spPr>
          <a:xfrm>
            <a:off x="108488" y="4531602"/>
            <a:ext cx="2588100" cy="570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izon NHG TX"/>
              <a:ea typeface="Verizon NHG TX"/>
              <a:cs typeface="Verizon NHG TX"/>
              <a:sym typeface="Verizon NHG TX"/>
            </a:endParaRPr>
          </a:p>
        </p:txBody>
      </p:sp>
      <p:pic>
        <p:nvPicPr>
          <p:cNvPr id="280" name="Google Shape;280;p48"/>
          <p:cNvPicPr preferRelativeResize="0"/>
          <p:nvPr/>
        </p:nvPicPr>
        <p:blipFill rotWithShape="1">
          <a:blip r:embed="rId2">
            <a:alphaModFix/>
          </a:blip>
          <a:srcRect/>
          <a:stretch/>
        </p:blipFill>
        <p:spPr>
          <a:xfrm>
            <a:off x="352422" y="4615079"/>
            <a:ext cx="1069848" cy="384837"/>
          </a:xfrm>
          <a:prstGeom prst="rect">
            <a:avLst/>
          </a:prstGeom>
          <a:noFill/>
          <a:ln>
            <a:noFill/>
          </a:ln>
        </p:spPr>
      </p:pic>
      <p:sp>
        <p:nvSpPr>
          <p:cNvPr id="281" name="Google Shape;281;p48"/>
          <p:cNvSpPr txBox="1"/>
          <p:nvPr/>
        </p:nvSpPr>
        <p:spPr>
          <a:xfrm>
            <a:off x="1333500" y="4700016"/>
            <a:ext cx="7124700" cy="2133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a:solidFill>
                  <a:schemeClr val="lt1"/>
                </a:solidFill>
                <a:latin typeface="Verizon NHG DS"/>
                <a:ea typeface="Verizon NHG DS"/>
                <a:cs typeface="Verizon NHG DS"/>
                <a:sym typeface="Verizon NHG DS"/>
              </a:rPr>
              <a:t>Verizon confidential and proprietary. Unauthorized disclosure, reproduction or other use prohibited.</a:t>
            </a:r>
            <a:endParaRPr sz="650" b="0" i="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82"/>
        <p:cNvGrpSpPr/>
        <p:nvPr/>
      </p:nvGrpSpPr>
      <p:grpSpPr>
        <a:xfrm>
          <a:off x="0" y="0"/>
          <a:ext cx="0" cy="0"/>
          <a:chOff x="0" y="0"/>
          <a:chExt cx="0" cy="0"/>
        </a:xfrm>
      </p:grpSpPr>
      <p:sp>
        <p:nvSpPr>
          <p:cNvPr id="283" name="Google Shape;283;p49"/>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2400"/>
              <a:buFont typeface="Verizon NHG D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4" name="Google Shape;284;p49"/>
          <p:cNvSpPr txBox="1">
            <a:spLocks noGrp="1"/>
          </p:cNvSpPr>
          <p:nvPr>
            <p:ph type="body" idx="1"/>
          </p:nvPr>
        </p:nvSpPr>
        <p:spPr>
          <a:xfrm>
            <a:off x="457200" y="1459580"/>
            <a:ext cx="7086600" cy="2979000"/>
          </a:xfrm>
          <a:prstGeom prst="rect">
            <a:avLst/>
          </a:prstGeom>
          <a:noFill/>
          <a:ln>
            <a:noFill/>
          </a:ln>
        </p:spPr>
        <p:txBody>
          <a:bodyPr spcFirstLastPara="1" wrap="square" lIns="0" tIns="0" rIns="0" bIns="0" anchor="t" anchorCtr="0">
            <a:noAutofit/>
          </a:bodyPr>
          <a:lstStyle>
            <a:lvl1pPr marL="457200" lvl="0" indent="-330200" algn="l" rtl="0">
              <a:lnSpc>
                <a:spcPct val="100000"/>
              </a:lnSpc>
              <a:spcBef>
                <a:spcPts val="900"/>
              </a:spcBef>
              <a:spcAft>
                <a:spcPts val="0"/>
              </a:spcAft>
              <a:buClr>
                <a:schemeClr val="dk1"/>
              </a:buClr>
              <a:buSzPts val="1600"/>
              <a:buFont typeface="Verizon NHG DS"/>
              <a:buAutoNum type="arabicPeriod"/>
              <a:defRPr sz="1600"/>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04800" algn="l" rtl="0">
              <a:lnSpc>
                <a:spcPct val="100000"/>
              </a:lnSpc>
              <a:spcBef>
                <a:spcPts val="600"/>
              </a:spcBef>
              <a:spcAft>
                <a:spcPts val="0"/>
              </a:spcAft>
              <a:buClr>
                <a:schemeClr val="dk1"/>
              </a:buClr>
              <a:buSzPts val="1200"/>
              <a:buChar char="–"/>
              <a:defRPr/>
            </a:lvl9pPr>
          </a:lstStyle>
          <a:p>
            <a:endParaRPr/>
          </a:p>
        </p:txBody>
      </p:sp>
      <p:sp>
        <p:nvSpPr>
          <p:cNvPr id="285" name="Google Shape;285;p49"/>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cxnSp>
        <p:nvCxnSpPr>
          <p:cNvPr id="286" name="Google Shape;286;p49"/>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Four Column Text and Photos">
  <p:cSld name="Four Column Text and Photos">
    <p:spTree>
      <p:nvGrpSpPr>
        <p:cNvPr id="1" name="Shape 287"/>
        <p:cNvGrpSpPr/>
        <p:nvPr/>
      </p:nvGrpSpPr>
      <p:grpSpPr>
        <a:xfrm>
          <a:off x="0" y="0"/>
          <a:ext cx="0" cy="0"/>
          <a:chOff x="0" y="0"/>
          <a:chExt cx="0" cy="0"/>
        </a:xfrm>
      </p:grpSpPr>
      <p:sp>
        <p:nvSpPr>
          <p:cNvPr id="288" name="Google Shape;288;p50"/>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cxnSp>
        <p:nvCxnSpPr>
          <p:cNvPr id="289" name="Google Shape;289;p50"/>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290" name="Google Shape;290;p50"/>
          <p:cNvSpPr txBox="1">
            <a:spLocks noGrp="1"/>
          </p:cNvSpPr>
          <p:nvPr>
            <p:ph type="body" idx="1"/>
          </p:nvPr>
        </p:nvSpPr>
        <p:spPr>
          <a:xfrm>
            <a:off x="4701228" y="3137136"/>
            <a:ext cx="18699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91" name="Google Shape;291;p50"/>
          <p:cNvSpPr txBox="1">
            <a:spLocks noGrp="1"/>
          </p:cNvSpPr>
          <p:nvPr>
            <p:ph type="body" idx="2"/>
          </p:nvPr>
        </p:nvSpPr>
        <p:spPr>
          <a:xfrm>
            <a:off x="2572863" y="3137136"/>
            <a:ext cx="18699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92" name="Google Shape;292;p50"/>
          <p:cNvSpPr txBox="1">
            <a:spLocks noGrp="1"/>
          </p:cNvSpPr>
          <p:nvPr>
            <p:ph type="body" idx="3"/>
          </p:nvPr>
        </p:nvSpPr>
        <p:spPr>
          <a:xfrm>
            <a:off x="457200" y="3137136"/>
            <a:ext cx="18699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93" name="Google Shape;293;p50"/>
          <p:cNvSpPr>
            <a:spLocks noGrp="1"/>
          </p:cNvSpPr>
          <p:nvPr>
            <p:ph type="pic" idx="4"/>
          </p:nvPr>
        </p:nvSpPr>
        <p:spPr>
          <a:xfrm>
            <a:off x="457200" y="1457326"/>
            <a:ext cx="18699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94" name="Google Shape;294;p50"/>
          <p:cNvSpPr>
            <a:spLocks noGrp="1"/>
          </p:cNvSpPr>
          <p:nvPr>
            <p:ph type="pic" idx="5"/>
          </p:nvPr>
        </p:nvSpPr>
        <p:spPr>
          <a:xfrm>
            <a:off x="2572862" y="1457326"/>
            <a:ext cx="18699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95" name="Google Shape;295;p50"/>
          <p:cNvSpPr>
            <a:spLocks noGrp="1"/>
          </p:cNvSpPr>
          <p:nvPr>
            <p:ph type="pic" idx="6"/>
          </p:nvPr>
        </p:nvSpPr>
        <p:spPr>
          <a:xfrm>
            <a:off x="4701228" y="1457326"/>
            <a:ext cx="18699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96" name="Google Shape;296;p50"/>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7" name="Google Shape;297;p50"/>
          <p:cNvSpPr txBox="1">
            <a:spLocks noGrp="1"/>
          </p:cNvSpPr>
          <p:nvPr>
            <p:ph type="body" idx="7"/>
          </p:nvPr>
        </p:nvSpPr>
        <p:spPr>
          <a:xfrm>
            <a:off x="6816891" y="3137136"/>
            <a:ext cx="18699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298" name="Google Shape;298;p50"/>
          <p:cNvSpPr>
            <a:spLocks noGrp="1"/>
          </p:cNvSpPr>
          <p:nvPr>
            <p:ph type="pic" idx="8"/>
          </p:nvPr>
        </p:nvSpPr>
        <p:spPr>
          <a:xfrm>
            <a:off x="6816891" y="1457326"/>
            <a:ext cx="18699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e Statement and Chart">
  <p:cSld name="One Statement and Chart">
    <p:spTree>
      <p:nvGrpSpPr>
        <p:cNvPr id="1" name="Shape 299"/>
        <p:cNvGrpSpPr/>
        <p:nvPr/>
      </p:nvGrpSpPr>
      <p:grpSpPr>
        <a:xfrm>
          <a:off x="0" y="0"/>
          <a:ext cx="0" cy="0"/>
          <a:chOff x="0" y="0"/>
          <a:chExt cx="0" cy="0"/>
        </a:xfrm>
      </p:grpSpPr>
      <p:sp>
        <p:nvSpPr>
          <p:cNvPr id="300" name="Google Shape;300;p51"/>
          <p:cNvSpPr>
            <a:spLocks noGrp="1"/>
          </p:cNvSpPr>
          <p:nvPr>
            <p:ph type="chart" idx="2"/>
          </p:nvPr>
        </p:nvSpPr>
        <p:spPr>
          <a:xfrm>
            <a:off x="4572000" y="594360"/>
            <a:ext cx="4114800" cy="3844200"/>
          </a:xfrm>
          <a:prstGeom prst="rect">
            <a:avLst/>
          </a:prstGeom>
          <a:noFill/>
          <a:ln>
            <a:noFill/>
          </a:ln>
        </p:spPr>
        <p:txBody>
          <a:bodyPr spcFirstLastPara="1" wrap="square" lIns="0" tIns="0" rIns="0" bIns="0" anchor="ctr" anchorCtr="0">
            <a:noAutofit/>
          </a:bodyPr>
          <a:lstStyle>
            <a:lvl1pPr marR="0" lvl="0" algn="ctr"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301" name="Google Shape;301;p51"/>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302" name="Google Shape;302;p51"/>
          <p:cNvSpPr txBox="1">
            <a:spLocks noGrp="1"/>
          </p:cNvSpPr>
          <p:nvPr>
            <p:ph type="body" idx="1"/>
          </p:nvPr>
        </p:nvSpPr>
        <p:spPr>
          <a:xfrm>
            <a:off x="457200" y="1459580"/>
            <a:ext cx="3933000" cy="297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cxnSp>
        <p:nvCxnSpPr>
          <p:cNvPr id="303" name="Google Shape;303;p51"/>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304" name="Google Shape;304;p51"/>
          <p:cNvSpPr txBox="1">
            <a:spLocks noGrp="1"/>
          </p:cNvSpPr>
          <p:nvPr>
            <p:ph type="title"/>
          </p:nvPr>
        </p:nvSpPr>
        <p:spPr>
          <a:xfrm>
            <a:off x="457200" y="590550"/>
            <a:ext cx="393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genda Black">
  <p:cSld name="Agenda Black">
    <p:bg>
      <p:bgPr>
        <a:solidFill>
          <a:schemeClr val="dk1"/>
        </a:solidFill>
        <a:effectLst/>
      </p:bgPr>
    </p:bg>
    <p:spTree>
      <p:nvGrpSpPr>
        <p:cNvPr id="1" name="Shape 305"/>
        <p:cNvGrpSpPr/>
        <p:nvPr/>
      </p:nvGrpSpPr>
      <p:grpSpPr>
        <a:xfrm>
          <a:off x="0" y="0"/>
          <a:ext cx="0" cy="0"/>
          <a:chOff x="0" y="0"/>
          <a:chExt cx="0" cy="0"/>
        </a:xfrm>
      </p:grpSpPr>
      <p:sp>
        <p:nvSpPr>
          <p:cNvPr id="306" name="Google Shape;306;p52"/>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2400"/>
              <a:buFont typeface="Verizon NHG D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7" name="Google Shape;307;p52"/>
          <p:cNvSpPr txBox="1">
            <a:spLocks noGrp="1"/>
          </p:cNvSpPr>
          <p:nvPr>
            <p:ph type="body" idx="1"/>
          </p:nvPr>
        </p:nvSpPr>
        <p:spPr>
          <a:xfrm>
            <a:off x="457200" y="1459580"/>
            <a:ext cx="7086600" cy="2979000"/>
          </a:xfrm>
          <a:prstGeom prst="rect">
            <a:avLst/>
          </a:prstGeom>
          <a:noFill/>
          <a:ln>
            <a:noFill/>
          </a:ln>
        </p:spPr>
        <p:txBody>
          <a:bodyPr spcFirstLastPara="1" wrap="square" lIns="0" tIns="0" rIns="0" bIns="0" anchor="t" anchorCtr="0">
            <a:noAutofit/>
          </a:bodyPr>
          <a:lstStyle>
            <a:lvl1pPr marL="457200" lvl="0" indent="-330200" algn="l" rtl="0">
              <a:lnSpc>
                <a:spcPct val="100000"/>
              </a:lnSpc>
              <a:spcBef>
                <a:spcPts val="900"/>
              </a:spcBef>
              <a:spcAft>
                <a:spcPts val="0"/>
              </a:spcAft>
              <a:buClr>
                <a:schemeClr val="lt1"/>
              </a:buClr>
              <a:buSzPts val="1600"/>
              <a:buFont typeface="Verizon NHG DS"/>
              <a:buAutoNum type="arabicPeriod"/>
              <a:defRPr sz="1600">
                <a:solidFill>
                  <a:schemeClr val="lt1"/>
                </a:solidFill>
              </a:defRPr>
            </a:lvl1pPr>
            <a:lvl2pPr marL="914400" lvl="1" indent="-228600" algn="l" rtl="0">
              <a:lnSpc>
                <a:spcPct val="100000"/>
              </a:lnSpc>
              <a:spcBef>
                <a:spcPts val="900"/>
              </a:spcBef>
              <a:spcAft>
                <a:spcPts val="0"/>
              </a:spcAft>
              <a:buClr>
                <a:schemeClr val="lt1"/>
              </a:buClr>
              <a:buSzPts val="1200"/>
              <a:buFont typeface="Verizon NHG TX"/>
              <a:buNone/>
              <a:defRPr>
                <a:solidFill>
                  <a:schemeClr val="lt1"/>
                </a:solidFill>
              </a:defRPr>
            </a:lvl2pPr>
            <a:lvl3pPr marL="1371600" lvl="2" indent="-304800" algn="l" rtl="0">
              <a:lnSpc>
                <a:spcPct val="100000"/>
              </a:lnSpc>
              <a:spcBef>
                <a:spcPts val="600"/>
              </a:spcBef>
              <a:spcAft>
                <a:spcPts val="0"/>
              </a:spcAft>
              <a:buClr>
                <a:schemeClr val="lt1"/>
              </a:buClr>
              <a:buSzPts val="1200"/>
              <a:buChar char="•"/>
              <a:defRPr>
                <a:solidFill>
                  <a:schemeClr val="lt1"/>
                </a:solidFill>
              </a:defRPr>
            </a:lvl3pPr>
            <a:lvl4pPr marL="1828800" lvl="3" indent="-304800" algn="l" rtl="0">
              <a:lnSpc>
                <a:spcPct val="100000"/>
              </a:lnSpc>
              <a:spcBef>
                <a:spcPts val="600"/>
              </a:spcBef>
              <a:spcAft>
                <a:spcPts val="0"/>
              </a:spcAft>
              <a:buClr>
                <a:schemeClr val="lt1"/>
              </a:buClr>
              <a:buSzPts val="1200"/>
              <a:buChar char="–"/>
              <a:defRPr>
                <a:solidFill>
                  <a:schemeClr val="lt1"/>
                </a:solidFill>
              </a:defRPr>
            </a:lvl4pPr>
            <a:lvl5pPr marL="2286000" lvl="4" indent="-304800" algn="l" rtl="0">
              <a:lnSpc>
                <a:spcPct val="100000"/>
              </a:lnSpc>
              <a:spcBef>
                <a:spcPts val="600"/>
              </a:spcBef>
              <a:spcAft>
                <a:spcPts val="0"/>
              </a:spcAft>
              <a:buClr>
                <a:schemeClr val="lt1"/>
              </a:buClr>
              <a:buSzPts val="1200"/>
              <a:buChar char="–"/>
              <a:defRPr>
                <a:solidFill>
                  <a:schemeClr val="lt1"/>
                </a:solidFill>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04800" algn="l" rtl="0">
              <a:lnSpc>
                <a:spcPct val="100000"/>
              </a:lnSpc>
              <a:spcBef>
                <a:spcPts val="600"/>
              </a:spcBef>
              <a:spcAft>
                <a:spcPts val="0"/>
              </a:spcAft>
              <a:buClr>
                <a:schemeClr val="dk1"/>
              </a:buClr>
              <a:buSzPts val="1200"/>
              <a:buChar char="–"/>
              <a:defRPr/>
            </a:lvl9pPr>
          </a:lstStyle>
          <a:p>
            <a:endParaRPr/>
          </a:p>
        </p:txBody>
      </p:sp>
      <p:cxnSp>
        <p:nvCxnSpPr>
          <p:cNvPr id="308" name="Google Shape;308;p52"/>
          <p:cNvCxnSpPr/>
          <p:nvPr/>
        </p:nvCxnSpPr>
        <p:spPr>
          <a:xfrm>
            <a:off x="457200" y="457200"/>
            <a:ext cx="8229600" cy="0"/>
          </a:xfrm>
          <a:prstGeom prst="straightConnector1">
            <a:avLst/>
          </a:prstGeom>
          <a:noFill/>
          <a:ln w="47625" cap="flat" cmpd="sng">
            <a:solidFill>
              <a:schemeClr val="lt1"/>
            </a:solidFill>
            <a:prstDash val="solid"/>
            <a:round/>
            <a:headEnd type="none" w="sm" len="sm"/>
            <a:tailEnd type="none" w="sm" len="sm"/>
          </a:ln>
        </p:spPr>
      </p:cxnSp>
      <p:sp>
        <p:nvSpPr>
          <p:cNvPr id="309" name="Google Shape;309;p52"/>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lt2"/>
                </a:solidFill>
                <a:latin typeface="Verizon NHG DS"/>
                <a:ea typeface="Verizon NHG DS"/>
                <a:cs typeface="Verizon NHG DS"/>
                <a:sym typeface="Verizon NHG DS"/>
              </a:defRPr>
            </a:lvl1pPr>
            <a:lvl2pPr marL="0" lvl="1" indent="0" algn="r" rtl="0">
              <a:spcBef>
                <a:spcPts val="0"/>
              </a:spcBef>
              <a:buNone/>
              <a:defRPr sz="700" b="1">
                <a:solidFill>
                  <a:schemeClr val="lt2"/>
                </a:solidFill>
                <a:latin typeface="Verizon NHG DS"/>
                <a:ea typeface="Verizon NHG DS"/>
                <a:cs typeface="Verizon NHG DS"/>
                <a:sym typeface="Verizon NHG DS"/>
              </a:defRPr>
            </a:lvl2pPr>
            <a:lvl3pPr marL="0" lvl="2" indent="0" algn="r" rtl="0">
              <a:spcBef>
                <a:spcPts val="0"/>
              </a:spcBef>
              <a:buNone/>
              <a:defRPr sz="700" b="1">
                <a:solidFill>
                  <a:schemeClr val="lt2"/>
                </a:solidFill>
                <a:latin typeface="Verizon NHG DS"/>
                <a:ea typeface="Verizon NHG DS"/>
                <a:cs typeface="Verizon NHG DS"/>
                <a:sym typeface="Verizon NHG DS"/>
              </a:defRPr>
            </a:lvl3pPr>
            <a:lvl4pPr marL="0" lvl="3" indent="0" algn="r" rtl="0">
              <a:spcBef>
                <a:spcPts val="0"/>
              </a:spcBef>
              <a:buNone/>
              <a:defRPr sz="700" b="1">
                <a:solidFill>
                  <a:schemeClr val="lt2"/>
                </a:solidFill>
                <a:latin typeface="Verizon NHG DS"/>
                <a:ea typeface="Verizon NHG DS"/>
                <a:cs typeface="Verizon NHG DS"/>
                <a:sym typeface="Verizon NHG DS"/>
              </a:defRPr>
            </a:lvl4pPr>
            <a:lvl5pPr marL="0" lvl="4" indent="0" algn="r" rtl="0">
              <a:spcBef>
                <a:spcPts val="0"/>
              </a:spcBef>
              <a:buNone/>
              <a:defRPr sz="700" b="1">
                <a:solidFill>
                  <a:schemeClr val="lt2"/>
                </a:solidFill>
                <a:latin typeface="Verizon NHG DS"/>
                <a:ea typeface="Verizon NHG DS"/>
                <a:cs typeface="Verizon NHG DS"/>
                <a:sym typeface="Verizon NHG DS"/>
              </a:defRPr>
            </a:lvl5pPr>
            <a:lvl6pPr marL="0" lvl="5" indent="0" algn="r" rtl="0">
              <a:spcBef>
                <a:spcPts val="0"/>
              </a:spcBef>
              <a:buNone/>
              <a:defRPr sz="700" b="1">
                <a:solidFill>
                  <a:schemeClr val="lt2"/>
                </a:solidFill>
                <a:latin typeface="Verizon NHG DS"/>
                <a:ea typeface="Verizon NHG DS"/>
                <a:cs typeface="Verizon NHG DS"/>
                <a:sym typeface="Verizon NHG DS"/>
              </a:defRPr>
            </a:lvl6pPr>
            <a:lvl7pPr marL="0" lvl="6" indent="0" algn="r" rtl="0">
              <a:spcBef>
                <a:spcPts val="0"/>
              </a:spcBef>
              <a:buNone/>
              <a:defRPr sz="700" b="1">
                <a:solidFill>
                  <a:schemeClr val="lt2"/>
                </a:solidFill>
                <a:latin typeface="Verizon NHG DS"/>
                <a:ea typeface="Verizon NHG DS"/>
                <a:cs typeface="Verizon NHG DS"/>
                <a:sym typeface="Verizon NHG DS"/>
              </a:defRPr>
            </a:lvl7pPr>
            <a:lvl8pPr marL="0" lvl="7" indent="0" algn="r" rtl="0">
              <a:spcBef>
                <a:spcPts val="0"/>
              </a:spcBef>
              <a:buNone/>
              <a:defRPr sz="700" b="1">
                <a:solidFill>
                  <a:schemeClr val="lt2"/>
                </a:solidFill>
                <a:latin typeface="Verizon NHG DS"/>
                <a:ea typeface="Verizon NHG DS"/>
                <a:cs typeface="Verizon NHG DS"/>
                <a:sym typeface="Verizon NHG DS"/>
              </a:defRPr>
            </a:lvl8pPr>
            <a:lvl9pPr marL="0" lvl="8" indent="0" algn="r" rtl="0">
              <a:spcBef>
                <a:spcPts val="0"/>
              </a:spcBef>
              <a:buNone/>
              <a:defRPr sz="700" b="1">
                <a:solidFill>
                  <a:schemeClr val="lt2"/>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310" name="Google Shape;310;p52"/>
          <p:cNvSpPr txBox="1"/>
          <p:nvPr/>
        </p:nvSpPr>
        <p:spPr>
          <a:xfrm>
            <a:off x="1333500" y="4700016"/>
            <a:ext cx="7124700" cy="2133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a:solidFill>
                  <a:schemeClr val="lt1"/>
                </a:solidFill>
                <a:latin typeface="Verizon NHG DS"/>
                <a:ea typeface="Verizon NHG DS"/>
                <a:cs typeface="Verizon NHG DS"/>
                <a:sym typeface="Verizon NHG DS"/>
              </a:rPr>
              <a:t>Verizon confidential and proprietary. Unauthorized disclosure, reproduction or other use prohibited.</a:t>
            </a:r>
            <a:endParaRPr sz="650" b="0" i="0">
              <a:solidFill>
                <a:schemeClr val="lt1"/>
              </a:solidFill>
              <a:latin typeface="Verizon NHG DS"/>
              <a:ea typeface="Verizon NHG DS"/>
              <a:cs typeface="Verizon NHG DS"/>
              <a:sym typeface="Verizon NHG DS"/>
            </a:endParaRPr>
          </a:p>
        </p:txBody>
      </p:sp>
      <p:sp>
        <p:nvSpPr>
          <p:cNvPr id="311" name="Google Shape;311;p52"/>
          <p:cNvSpPr/>
          <p:nvPr/>
        </p:nvSpPr>
        <p:spPr>
          <a:xfrm>
            <a:off x="108488" y="4531602"/>
            <a:ext cx="2588100" cy="570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izon NHG TX"/>
              <a:ea typeface="Verizon NHG TX"/>
              <a:cs typeface="Verizon NHG TX"/>
              <a:sym typeface="Verizon NHG TX"/>
            </a:endParaRPr>
          </a:p>
        </p:txBody>
      </p:sp>
      <p:pic>
        <p:nvPicPr>
          <p:cNvPr id="312" name="Google Shape;312;p52"/>
          <p:cNvPicPr preferRelativeResize="0"/>
          <p:nvPr/>
        </p:nvPicPr>
        <p:blipFill rotWithShape="1">
          <a:blip r:embed="rId2">
            <a:alphaModFix/>
          </a:blip>
          <a:srcRect/>
          <a:stretch/>
        </p:blipFill>
        <p:spPr>
          <a:xfrm>
            <a:off x="352422" y="4615079"/>
            <a:ext cx="1069848" cy="384837"/>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Reverse Statement">
  <p:cSld name="Reverse Statement">
    <p:bg>
      <p:bgPr>
        <a:solidFill>
          <a:schemeClr val="dk1"/>
        </a:solidFill>
        <a:effectLst/>
      </p:bgPr>
    </p:bg>
    <p:spTree>
      <p:nvGrpSpPr>
        <p:cNvPr id="1" name="Shape 313"/>
        <p:cNvGrpSpPr/>
        <p:nvPr/>
      </p:nvGrpSpPr>
      <p:grpSpPr>
        <a:xfrm>
          <a:off x="0" y="0"/>
          <a:ext cx="0" cy="0"/>
          <a:chOff x="0" y="0"/>
          <a:chExt cx="0" cy="0"/>
        </a:xfrm>
      </p:grpSpPr>
      <p:sp>
        <p:nvSpPr>
          <p:cNvPr id="314" name="Google Shape;314;p53"/>
          <p:cNvSpPr txBox="1">
            <a:spLocks noGrp="1"/>
          </p:cNvSpPr>
          <p:nvPr>
            <p:ph type="title"/>
          </p:nvPr>
        </p:nvSpPr>
        <p:spPr>
          <a:xfrm>
            <a:off x="457200" y="594359"/>
            <a:ext cx="7086600" cy="2057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5" name="Google Shape;315;p53"/>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lt1"/>
                </a:solidFill>
                <a:latin typeface="Verizon NHG DS"/>
                <a:ea typeface="Verizon NHG DS"/>
                <a:cs typeface="Verizon NHG DS"/>
                <a:sym typeface="Verizon NHG DS"/>
              </a:defRPr>
            </a:lvl1pPr>
            <a:lvl2pPr marL="0" lvl="1" indent="0" algn="r" rtl="0">
              <a:spcBef>
                <a:spcPts val="0"/>
              </a:spcBef>
              <a:buNone/>
              <a:defRPr sz="700" b="1">
                <a:solidFill>
                  <a:schemeClr val="lt1"/>
                </a:solidFill>
                <a:latin typeface="Verizon NHG DS"/>
                <a:ea typeface="Verizon NHG DS"/>
                <a:cs typeface="Verizon NHG DS"/>
                <a:sym typeface="Verizon NHG DS"/>
              </a:defRPr>
            </a:lvl2pPr>
            <a:lvl3pPr marL="0" lvl="2" indent="0" algn="r" rtl="0">
              <a:spcBef>
                <a:spcPts val="0"/>
              </a:spcBef>
              <a:buNone/>
              <a:defRPr sz="700" b="1">
                <a:solidFill>
                  <a:schemeClr val="lt1"/>
                </a:solidFill>
                <a:latin typeface="Verizon NHG DS"/>
                <a:ea typeface="Verizon NHG DS"/>
                <a:cs typeface="Verizon NHG DS"/>
                <a:sym typeface="Verizon NHG DS"/>
              </a:defRPr>
            </a:lvl3pPr>
            <a:lvl4pPr marL="0" lvl="3" indent="0" algn="r" rtl="0">
              <a:spcBef>
                <a:spcPts val="0"/>
              </a:spcBef>
              <a:buNone/>
              <a:defRPr sz="700" b="1">
                <a:solidFill>
                  <a:schemeClr val="lt1"/>
                </a:solidFill>
                <a:latin typeface="Verizon NHG DS"/>
                <a:ea typeface="Verizon NHG DS"/>
                <a:cs typeface="Verizon NHG DS"/>
                <a:sym typeface="Verizon NHG DS"/>
              </a:defRPr>
            </a:lvl4pPr>
            <a:lvl5pPr marL="0" lvl="4" indent="0" algn="r" rtl="0">
              <a:spcBef>
                <a:spcPts val="0"/>
              </a:spcBef>
              <a:buNone/>
              <a:defRPr sz="700" b="1">
                <a:solidFill>
                  <a:schemeClr val="lt1"/>
                </a:solidFill>
                <a:latin typeface="Verizon NHG DS"/>
                <a:ea typeface="Verizon NHG DS"/>
                <a:cs typeface="Verizon NHG DS"/>
                <a:sym typeface="Verizon NHG DS"/>
              </a:defRPr>
            </a:lvl5pPr>
            <a:lvl6pPr marL="0" lvl="5" indent="0" algn="r" rtl="0">
              <a:spcBef>
                <a:spcPts val="0"/>
              </a:spcBef>
              <a:buNone/>
              <a:defRPr sz="700" b="1">
                <a:solidFill>
                  <a:schemeClr val="lt1"/>
                </a:solidFill>
                <a:latin typeface="Verizon NHG DS"/>
                <a:ea typeface="Verizon NHG DS"/>
                <a:cs typeface="Verizon NHG DS"/>
                <a:sym typeface="Verizon NHG DS"/>
              </a:defRPr>
            </a:lvl6pPr>
            <a:lvl7pPr marL="0" lvl="6" indent="0" algn="r" rtl="0">
              <a:spcBef>
                <a:spcPts val="0"/>
              </a:spcBef>
              <a:buNone/>
              <a:defRPr sz="700" b="1">
                <a:solidFill>
                  <a:schemeClr val="lt1"/>
                </a:solidFill>
                <a:latin typeface="Verizon NHG DS"/>
                <a:ea typeface="Verizon NHG DS"/>
                <a:cs typeface="Verizon NHG DS"/>
                <a:sym typeface="Verizon NHG DS"/>
              </a:defRPr>
            </a:lvl7pPr>
            <a:lvl8pPr marL="0" lvl="7" indent="0" algn="r" rtl="0">
              <a:spcBef>
                <a:spcPts val="0"/>
              </a:spcBef>
              <a:buNone/>
              <a:defRPr sz="700" b="1">
                <a:solidFill>
                  <a:schemeClr val="lt1"/>
                </a:solidFill>
                <a:latin typeface="Verizon NHG DS"/>
                <a:ea typeface="Verizon NHG DS"/>
                <a:cs typeface="Verizon NHG DS"/>
                <a:sym typeface="Verizon NHG DS"/>
              </a:defRPr>
            </a:lvl8pPr>
            <a:lvl9pPr marL="0" lvl="8" indent="0" algn="r" rtl="0">
              <a:spcBef>
                <a:spcPts val="0"/>
              </a:spcBef>
              <a:buNone/>
              <a:defRPr sz="700" b="1">
                <a:solidFill>
                  <a:schemeClr val="lt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316" name="Google Shape;316;p53"/>
          <p:cNvSpPr/>
          <p:nvPr/>
        </p:nvSpPr>
        <p:spPr>
          <a:xfrm>
            <a:off x="108488" y="4531602"/>
            <a:ext cx="2588100" cy="570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izon NHG TX"/>
              <a:ea typeface="Verizon NHG TX"/>
              <a:cs typeface="Verizon NHG TX"/>
              <a:sym typeface="Verizon NHG TX"/>
            </a:endParaRPr>
          </a:p>
        </p:txBody>
      </p:sp>
      <p:pic>
        <p:nvPicPr>
          <p:cNvPr id="317" name="Google Shape;317;p53"/>
          <p:cNvPicPr preferRelativeResize="0"/>
          <p:nvPr/>
        </p:nvPicPr>
        <p:blipFill rotWithShape="1">
          <a:blip r:embed="rId2">
            <a:alphaModFix/>
          </a:blip>
          <a:srcRect/>
          <a:stretch/>
        </p:blipFill>
        <p:spPr>
          <a:xfrm>
            <a:off x="357160" y="4615079"/>
            <a:ext cx="1069848" cy="384837"/>
          </a:xfrm>
          <a:prstGeom prst="rect">
            <a:avLst/>
          </a:prstGeom>
          <a:noFill/>
          <a:ln>
            <a:noFill/>
          </a:ln>
        </p:spPr>
      </p:pic>
      <p:sp>
        <p:nvSpPr>
          <p:cNvPr id="318" name="Google Shape;318;p53"/>
          <p:cNvSpPr txBox="1"/>
          <p:nvPr/>
        </p:nvSpPr>
        <p:spPr>
          <a:xfrm>
            <a:off x="1333500" y="4700016"/>
            <a:ext cx="7124700" cy="2133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a:solidFill>
                  <a:schemeClr val="lt1"/>
                </a:solidFill>
                <a:latin typeface="Verizon NHG DS"/>
                <a:ea typeface="Verizon NHG DS"/>
                <a:cs typeface="Verizon NHG DS"/>
                <a:sym typeface="Verizon NHG DS"/>
              </a:rPr>
              <a:t>Verizon confidential and proprietary. Unauthorized disclosure, reproduction or other use prohibited.</a:t>
            </a:r>
            <a:endParaRPr sz="650" b="0" i="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19"/>
        <p:cNvGrpSpPr/>
        <p:nvPr/>
      </p:nvGrpSpPr>
      <p:grpSpPr>
        <a:xfrm>
          <a:off x="0" y="0"/>
          <a:ext cx="0" cy="0"/>
          <a:chOff x="0" y="0"/>
          <a:chExt cx="0" cy="0"/>
        </a:xfrm>
      </p:grpSpPr>
      <p:sp>
        <p:nvSpPr>
          <p:cNvPr id="320" name="Google Shape;320;p54"/>
          <p:cNvSpPr txBox="1">
            <a:spLocks noGrp="1"/>
          </p:cNvSpPr>
          <p:nvPr>
            <p:ph type="title"/>
          </p:nvPr>
        </p:nvSpPr>
        <p:spPr>
          <a:xfrm>
            <a:off x="457200" y="594359"/>
            <a:ext cx="7086600" cy="1413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4000"/>
              <a:buFont typeface="Verizon NHG DS"/>
              <a:buNone/>
              <a:defRPr sz="4000" b="1"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1" name="Google Shape;321;p54"/>
          <p:cNvSpPr txBox="1">
            <a:spLocks noGrp="1"/>
          </p:cNvSpPr>
          <p:nvPr>
            <p:ph type="body" idx="1"/>
          </p:nvPr>
        </p:nvSpPr>
        <p:spPr>
          <a:xfrm>
            <a:off x="457200" y="2057400"/>
            <a:ext cx="7086600" cy="2419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Font typeface="Verizon NHG TX"/>
              <a:buNone/>
              <a:defRPr sz="1800" b="0" i="0">
                <a:solidFill>
                  <a:schemeClr val="dk1"/>
                </a:solidFill>
                <a:latin typeface="Verizon NHG TX"/>
                <a:ea typeface="Verizon NHG TX"/>
                <a:cs typeface="Verizon NHG TX"/>
                <a:sym typeface="Verizon NHG TX"/>
              </a:defRPr>
            </a:lvl1pPr>
            <a:lvl2pPr marL="914400" lvl="1" indent="-228600" algn="l" rtl="0">
              <a:lnSpc>
                <a:spcPct val="100000"/>
              </a:lnSpc>
              <a:spcBef>
                <a:spcPts val="900"/>
              </a:spcBef>
              <a:spcAft>
                <a:spcPts val="0"/>
              </a:spcAft>
              <a:buClr>
                <a:schemeClr val="dk1"/>
              </a:buClr>
              <a:buSzPts val="1800"/>
              <a:buFont typeface="Verizon NHG TX"/>
              <a:buNone/>
              <a:defRPr sz="1800" b="0" i="0">
                <a:solidFill>
                  <a:schemeClr val="dk1"/>
                </a:solidFill>
                <a:latin typeface="Verizon NHG TX"/>
                <a:ea typeface="Verizon NHG TX"/>
                <a:cs typeface="Verizon NHG TX"/>
                <a:sym typeface="Verizon NHG TX"/>
              </a:defRPr>
            </a:lvl2pPr>
            <a:lvl3pPr marL="1371600" lvl="2" indent="-342900" algn="l" rtl="0">
              <a:lnSpc>
                <a:spcPct val="100000"/>
              </a:lnSpc>
              <a:spcBef>
                <a:spcPts val="600"/>
              </a:spcBef>
              <a:spcAft>
                <a:spcPts val="0"/>
              </a:spcAft>
              <a:buClr>
                <a:schemeClr val="dk1"/>
              </a:buClr>
              <a:buSzPts val="1800"/>
              <a:buChar char="•"/>
              <a:defRPr sz="1800" b="0" i="0">
                <a:solidFill>
                  <a:schemeClr val="dk1"/>
                </a:solidFill>
                <a:latin typeface="Verizon NHG TX"/>
                <a:ea typeface="Verizon NHG TX"/>
                <a:cs typeface="Verizon NHG TX"/>
                <a:sym typeface="Verizon NHG TX"/>
              </a:defRPr>
            </a:lvl3pPr>
            <a:lvl4pPr marL="1828800" lvl="3" indent="-342900" algn="l" rtl="0">
              <a:lnSpc>
                <a:spcPct val="100000"/>
              </a:lnSpc>
              <a:spcBef>
                <a:spcPts val="600"/>
              </a:spcBef>
              <a:spcAft>
                <a:spcPts val="0"/>
              </a:spcAft>
              <a:buClr>
                <a:schemeClr val="dk1"/>
              </a:buClr>
              <a:buSzPts val="1800"/>
              <a:buChar char="–"/>
              <a:defRPr sz="1800" b="0" i="0">
                <a:solidFill>
                  <a:schemeClr val="dk1"/>
                </a:solidFill>
                <a:latin typeface="Verizon NHG TX"/>
                <a:ea typeface="Verizon NHG TX"/>
                <a:cs typeface="Verizon NHG TX"/>
                <a:sym typeface="Verizon NHG TX"/>
              </a:defRPr>
            </a:lvl4pPr>
            <a:lvl5pPr marL="2286000" lvl="4" indent="-342900" algn="l" rtl="0">
              <a:lnSpc>
                <a:spcPct val="100000"/>
              </a:lnSpc>
              <a:spcBef>
                <a:spcPts val="600"/>
              </a:spcBef>
              <a:spcAft>
                <a:spcPts val="0"/>
              </a:spcAft>
              <a:buClr>
                <a:schemeClr val="dk1"/>
              </a:buClr>
              <a:buSzPts val="1800"/>
              <a:buChar char="–"/>
              <a:defRPr sz="1800" b="0" i="0">
                <a:solidFill>
                  <a:schemeClr val="dk1"/>
                </a:solidFill>
                <a:latin typeface="Verizon NHG TX"/>
                <a:ea typeface="Verizon NHG TX"/>
                <a:cs typeface="Verizon NHG TX"/>
                <a:sym typeface="Verizon NHG TX"/>
              </a:defRPr>
            </a:lvl5pPr>
            <a:lvl6pPr marL="2743200" lvl="5" indent="-342900" algn="l" rtl="0">
              <a:lnSpc>
                <a:spcPct val="100000"/>
              </a:lnSpc>
              <a:spcBef>
                <a:spcPts val="600"/>
              </a:spcBef>
              <a:spcAft>
                <a:spcPts val="0"/>
              </a:spcAft>
              <a:buClr>
                <a:schemeClr val="dk1"/>
              </a:buClr>
              <a:buSzPts val="1800"/>
              <a:buChar char="–"/>
              <a:defRPr sz="1800"/>
            </a:lvl6pPr>
            <a:lvl7pPr marL="3200400" lvl="6" indent="-342900" algn="l" rtl="0">
              <a:lnSpc>
                <a:spcPct val="100000"/>
              </a:lnSpc>
              <a:spcBef>
                <a:spcPts val="600"/>
              </a:spcBef>
              <a:spcAft>
                <a:spcPts val="0"/>
              </a:spcAft>
              <a:buClr>
                <a:schemeClr val="dk1"/>
              </a:buClr>
              <a:buSzPts val="1800"/>
              <a:buChar char="–"/>
              <a:defRPr sz="1800"/>
            </a:lvl7pPr>
            <a:lvl8pPr marL="3657600" lvl="7" indent="-342900" algn="l" rtl="0">
              <a:lnSpc>
                <a:spcPct val="100000"/>
              </a:lnSpc>
              <a:spcBef>
                <a:spcPts val="600"/>
              </a:spcBef>
              <a:spcAft>
                <a:spcPts val="0"/>
              </a:spcAft>
              <a:buClr>
                <a:schemeClr val="dk1"/>
              </a:buClr>
              <a:buSzPts val="1800"/>
              <a:buChar char="–"/>
              <a:defRPr sz="1800"/>
            </a:lvl8pPr>
            <a:lvl9pPr marL="4114800" lvl="8" indent="-342900" algn="l" rtl="0">
              <a:lnSpc>
                <a:spcPct val="100000"/>
              </a:lnSpc>
              <a:spcBef>
                <a:spcPts val="600"/>
              </a:spcBef>
              <a:spcAft>
                <a:spcPts val="0"/>
              </a:spcAft>
              <a:buClr>
                <a:schemeClr val="dk1"/>
              </a:buClr>
              <a:buSzPts val="1800"/>
              <a:buChar char="–"/>
              <a:defRPr sz="1800"/>
            </a:lvl9pPr>
          </a:lstStyle>
          <a:p>
            <a:endParaRPr/>
          </a:p>
        </p:txBody>
      </p:sp>
      <p:cxnSp>
        <p:nvCxnSpPr>
          <p:cNvPr id="322" name="Google Shape;322;p54"/>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323" name="Google Shape;323;p54"/>
          <p:cNvSpPr txBox="1">
            <a:spLocks noGrp="1"/>
          </p:cNvSpPr>
          <p:nvPr>
            <p:ph type="sldNum" idx="12"/>
          </p:nvPr>
        </p:nvSpPr>
        <p:spPr>
          <a:xfrm>
            <a:off x="8458200" y="4693734"/>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457200" y="1459580"/>
            <a:ext cx="7086600" cy="301752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1"/>
              </a:buClr>
              <a:buSzPts val="1800"/>
              <a:buNone/>
              <a:defRPr/>
            </a:lvl1pPr>
            <a:lvl2pPr marL="914400" lvl="1" indent="-228600" algn="l">
              <a:lnSpc>
                <a:spcPct val="100000"/>
              </a:lnSpc>
              <a:spcBef>
                <a:spcPts val="900"/>
              </a:spcBef>
              <a:spcAft>
                <a:spcPts val="0"/>
              </a:spcAft>
              <a:buClr>
                <a:schemeClr val="dk1"/>
              </a:buClr>
              <a:buSzPts val="1800"/>
              <a:buNone/>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600"/>
              </a:spcBef>
              <a:spcAft>
                <a:spcPts val="0"/>
              </a:spcAft>
              <a:buClr>
                <a:schemeClr val="dk1"/>
              </a:buClr>
              <a:buSzPts val="1800"/>
              <a:buChar char="–"/>
              <a:defRPr/>
            </a:lvl7pPr>
            <a:lvl8pPr marL="3657600" lvl="7" indent="-342900" algn="l">
              <a:lnSpc>
                <a:spcPct val="100000"/>
              </a:lnSpc>
              <a:spcBef>
                <a:spcPts val="600"/>
              </a:spcBef>
              <a:spcAft>
                <a:spcPts val="0"/>
              </a:spcAft>
              <a:buClr>
                <a:schemeClr val="dk1"/>
              </a:buClr>
              <a:buSzPts val="1800"/>
              <a:buChar char="–"/>
              <a:defRPr/>
            </a:lvl8pPr>
            <a:lvl9pPr marL="4114800" lvl="8" indent="-342900" algn="l">
              <a:lnSpc>
                <a:spcPct val="100000"/>
              </a:lnSpc>
              <a:spcBef>
                <a:spcPts val="600"/>
              </a:spcBef>
              <a:spcAft>
                <a:spcPts val="0"/>
              </a:spcAft>
              <a:buClr>
                <a:schemeClr val="dk1"/>
              </a:buClr>
              <a:buSzPts val="1800"/>
              <a:buChar char="–"/>
              <a:defRPr/>
            </a:lvl9pPr>
          </a:lstStyle>
          <a:p>
            <a:endParaRPr/>
          </a:p>
        </p:txBody>
      </p:sp>
      <p:sp>
        <p:nvSpPr>
          <p:cNvPr id="45" name="Google Shape;45;p7"/>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7" name="Google Shape;47;p7"/>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48" name="Google Shape;48;p7"/>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324"/>
        <p:cNvGrpSpPr/>
        <p:nvPr/>
      </p:nvGrpSpPr>
      <p:grpSpPr>
        <a:xfrm>
          <a:off x="0" y="0"/>
          <a:ext cx="0" cy="0"/>
          <a:chOff x="0" y="0"/>
          <a:chExt cx="0" cy="0"/>
        </a:xfrm>
      </p:grpSpPr>
      <p:sp>
        <p:nvSpPr>
          <p:cNvPr id="325" name="Google Shape;325;p55"/>
          <p:cNvSpPr txBox="1">
            <a:spLocks noGrp="1"/>
          </p:cNvSpPr>
          <p:nvPr>
            <p:ph type="title"/>
          </p:nvPr>
        </p:nvSpPr>
        <p:spPr>
          <a:xfrm>
            <a:off x="457199" y="594359"/>
            <a:ext cx="7086600" cy="2057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6" name="Google Shape;326;p55"/>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tatement White Text Photo">
  <p:cSld name="Statement White Text Photo">
    <p:bg>
      <p:bgPr>
        <a:solidFill>
          <a:schemeClr val="dk1"/>
        </a:solidFill>
        <a:effectLst/>
      </p:bgPr>
    </p:bg>
    <p:spTree>
      <p:nvGrpSpPr>
        <p:cNvPr id="1" name="Shape 327"/>
        <p:cNvGrpSpPr/>
        <p:nvPr/>
      </p:nvGrpSpPr>
      <p:grpSpPr>
        <a:xfrm>
          <a:off x="0" y="0"/>
          <a:ext cx="0" cy="0"/>
          <a:chOff x="0" y="0"/>
          <a:chExt cx="0" cy="0"/>
        </a:xfrm>
      </p:grpSpPr>
      <p:sp>
        <p:nvSpPr>
          <p:cNvPr id="328" name="Google Shape;328;p56"/>
          <p:cNvSpPr>
            <a:spLocks noGrp="1"/>
          </p:cNvSpPr>
          <p:nvPr>
            <p:ph type="pic" idx="2"/>
          </p:nvPr>
        </p:nvSpPr>
        <p:spPr>
          <a:xfrm>
            <a:off x="0" y="0"/>
            <a:ext cx="9144000" cy="5143500"/>
          </a:xfrm>
          <a:prstGeom prst="rect">
            <a:avLst/>
          </a:prstGeom>
          <a:solidFill>
            <a:srgbClr val="A5A5A5"/>
          </a:solidFill>
          <a:ln>
            <a:noFill/>
          </a:ln>
        </p:spPr>
        <p:txBody>
          <a:bodyPr spcFirstLastPara="1" wrap="square" lIns="0" tIns="457200" rIns="0" bIns="0" anchor="ctr" anchorCtr="0">
            <a:noAutofit/>
          </a:bodyPr>
          <a:lstStyle>
            <a:lvl1pPr marR="0" lvl="0" algn="ctr" rtl="0">
              <a:lnSpc>
                <a:spcPct val="100000"/>
              </a:lnSpc>
              <a:spcBef>
                <a:spcPts val="900"/>
              </a:spcBef>
              <a:spcAft>
                <a:spcPts val="0"/>
              </a:spcAft>
              <a:buClr>
                <a:schemeClr val="lt1"/>
              </a:buClr>
              <a:buSzPts val="1200"/>
              <a:buFont typeface="Verizon NHG TX"/>
              <a:buNone/>
              <a:defRPr sz="1200" b="1" i="0" u="none" strike="noStrike" cap="none">
                <a:solidFill>
                  <a:schemeClr val="lt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329" name="Google Shape;329;p56"/>
          <p:cNvSpPr txBox="1">
            <a:spLocks noGrp="1"/>
          </p:cNvSpPr>
          <p:nvPr>
            <p:ph type="title"/>
          </p:nvPr>
        </p:nvSpPr>
        <p:spPr>
          <a:xfrm>
            <a:off x="457200" y="594359"/>
            <a:ext cx="7086600" cy="2057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0" name="Google Shape;330;p56"/>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lt1"/>
                </a:solidFill>
                <a:latin typeface="Verizon NHG DS"/>
                <a:ea typeface="Verizon NHG DS"/>
                <a:cs typeface="Verizon NHG DS"/>
                <a:sym typeface="Verizon NHG DS"/>
              </a:defRPr>
            </a:lvl1pPr>
            <a:lvl2pPr marL="0" lvl="1" indent="0" algn="r" rtl="0">
              <a:spcBef>
                <a:spcPts val="0"/>
              </a:spcBef>
              <a:buNone/>
              <a:defRPr sz="700" b="1">
                <a:solidFill>
                  <a:schemeClr val="lt1"/>
                </a:solidFill>
                <a:latin typeface="Verizon NHG DS"/>
                <a:ea typeface="Verizon NHG DS"/>
                <a:cs typeface="Verizon NHG DS"/>
                <a:sym typeface="Verizon NHG DS"/>
              </a:defRPr>
            </a:lvl2pPr>
            <a:lvl3pPr marL="0" lvl="2" indent="0" algn="r" rtl="0">
              <a:spcBef>
                <a:spcPts val="0"/>
              </a:spcBef>
              <a:buNone/>
              <a:defRPr sz="700" b="1">
                <a:solidFill>
                  <a:schemeClr val="lt1"/>
                </a:solidFill>
                <a:latin typeface="Verizon NHG DS"/>
                <a:ea typeface="Verizon NHG DS"/>
                <a:cs typeface="Verizon NHG DS"/>
                <a:sym typeface="Verizon NHG DS"/>
              </a:defRPr>
            </a:lvl3pPr>
            <a:lvl4pPr marL="0" lvl="3" indent="0" algn="r" rtl="0">
              <a:spcBef>
                <a:spcPts val="0"/>
              </a:spcBef>
              <a:buNone/>
              <a:defRPr sz="700" b="1">
                <a:solidFill>
                  <a:schemeClr val="lt1"/>
                </a:solidFill>
                <a:latin typeface="Verizon NHG DS"/>
                <a:ea typeface="Verizon NHG DS"/>
                <a:cs typeface="Verizon NHG DS"/>
                <a:sym typeface="Verizon NHG DS"/>
              </a:defRPr>
            </a:lvl4pPr>
            <a:lvl5pPr marL="0" lvl="4" indent="0" algn="r" rtl="0">
              <a:spcBef>
                <a:spcPts val="0"/>
              </a:spcBef>
              <a:buNone/>
              <a:defRPr sz="700" b="1">
                <a:solidFill>
                  <a:schemeClr val="lt1"/>
                </a:solidFill>
                <a:latin typeface="Verizon NHG DS"/>
                <a:ea typeface="Verizon NHG DS"/>
                <a:cs typeface="Verizon NHG DS"/>
                <a:sym typeface="Verizon NHG DS"/>
              </a:defRPr>
            </a:lvl5pPr>
            <a:lvl6pPr marL="0" lvl="5" indent="0" algn="r" rtl="0">
              <a:spcBef>
                <a:spcPts val="0"/>
              </a:spcBef>
              <a:buNone/>
              <a:defRPr sz="700" b="1">
                <a:solidFill>
                  <a:schemeClr val="lt1"/>
                </a:solidFill>
                <a:latin typeface="Verizon NHG DS"/>
                <a:ea typeface="Verizon NHG DS"/>
                <a:cs typeface="Verizon NHG DS"/>
                <a:sym typeface="Verizon NHG DS"/>
              </a:defRPr>
            </a:lvl6pPr>
            <a:lvl7pPr marL="0" lvl="6" indent="0" algn="r" rtl="0">
              <a:spcBef>
                <a:spcPts val="0"/>
              </a:spcBef>
              <a:buNone/>
              <a:defRPr sz="700" b="1">
                <a:solidFill>
                  <a:schemeClr val="lt1"/>
                </a:solidFill>
                <a:latin typeface="Verizon NHG DS"/>
                <a:ea typeface="Verizon NHG DS"/>
                <a:cs typeface="Verizon NHG DS"/>
                <a:sym typeface="Verizon NHG DS"/>
              </a:defRPr>
            </a:lvl7pPr>
            <a:lvl8pPr marL="0" lvl="7" indent="0" algn="r" rtl="0">
              <a:spcBef>
                <a:spcPts val="0"/>
              </a:spcBef>
              <a:buNone/>
              <a:defRPr sz="700" b="1">
                <a:solidFill>
                  <a:schemeClr val="lt1"/>
                </a:solidFill>
                <a:latin typeface="Verizon NHG DS"/>
                <a:ea typeface="Verizon NHG DS"/>
                <a:cs typeface="Verizon NHG DS"/>
                <a:sym typeface="Verizon NHG DS"/>
              </a:defRPr>
            </a:lvl8pPr>
            <a:lvl9pPr marL="0" lvl="8" indent="0" algn="r" rtl="0">
              <a:spcBef>
                <a:spcPts val="0"/>
              </a:spcBef>
              <a:buNone/>
              <a:defRPr sz="700" b="1">
                <a:solidFill>
                  <a:schemeClr val="lt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pic>
        <p:nvPicPr>
          <p:cNvPr id="331" name="Google Shape;331;p56"/>
          <p:cNvPicPr preferRelativeResize="0"/>
          <p:nvPr/>
        </p:nvPicPr>
        <p:blipFill rotWithShape="1">
          <a:blip r:embed="rId2">
            <a:alphaModFix/>
          </a:blip>
          <a:srcRect/>
          <a:stretch/>
        </p:blipFill>
        <p:spPr>
          <a:xfrm>
            <a:off x="357160" y="4615079"/>
            <a:ext cx="1069848" cy="384837"/>
          </a:xfrm>
          <a:prstGeom prst="rect">
            <a:avLst/>
          </a:prstGeom>
          <a:noFill/>
          <a:ln>
            <a:noFill/>
          </a:ln>
        </p:spPr>
      </p:pic>
      <p:sp>
        <p:nvSpPr>
          <p:cNvPr id="332" name="Google Shape;332;p56"/>
          <p:cNvSpPr txBox="1"/>
          <p:nvPr/>
        </p:nvSpPr>
        <p:spPr>
          <a:xfrm>
            <a:off x="1333500" y="4700016"/>
            <a:ext cx="7124700" cy="2133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a:solidFill>
                  <a:schemeClr val="lt1"/>
                </a:solidFill>
                <a:latin typeface="Verizon NHG DS"/>
                <a:ea typeface="Verizon NHG DS"/>
                <a:cs typeface="Verizon NHG DS"/>
                <a:sym typeface="Verizon NHG DS"/>
              </a:rPr>
              <a:t>Verizon confidential and proprietary. Unauthorized disclosure, reproduction or other use prohibited.</a:t>
            </a:r>
            <a:endParaRPr sz="650" b="0" i="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tatement Black Text Photo">
  <p:cSld name="Statement Black Text Photo">
    <p:bg>
      <p:bgPr>
        <a:solidFill>
          <a:schemeClr val="lt1"/>
        </a:solidFill>
        <a:effectLst/>
      </p:bgPr>
    </p:bg>
    <p:spTree>
      <p:nvGrpSpPr>
        <p:cNvPr id="1" name="Shape 333"/>
        <p:cNvGrpSpPr/>
        <p:nvPr/>
      </p:nvGrpSpPr>
      <p:grpSpPr>
        <a:xfrm>
          <a:off x="0" y="0"/>
          <a:ext cx="0" cy="0"/>
          <a:chOff x="0" y="0"/>
          <a:chExt cx="0" cy="0"/>
        </a:xfrm>
      </p:grpSpPr>
      <p:sp>
        <p:nvSpPr>
          <p:cNvPr id="334" name="Google Shape;334;p57"/>
          <p:cNvSpPr>
            <a:spLocks noGrp="1"/>
          </p:cNvSpPr>
          <p:nvPr>
            <p:ph type="pic" idx="2"/>
          </p:nvPr>
        </p:nvSpPr>
        <p:spPr>
          <a:xfrm>
            <a:off x="0" y="0"/>
            <a:ext cx="9144000" cy="5143500"/>
          </a:xfrm>
          <a:prstGeom prst="rect">
            <a:avLst/>
          </a:prstGeom>
          <a:solidFill>
            <a:srgbClr val="D8D8D8"/>
          </a:solidFill>
          <a:ln>
            <a:noFill/>
          </a:ln>
        </p:spPr>
        <p:txBody>
          <a:bodyPr spcFirstLastPara="1" wrap="square" lIns="0" tIns="457200" rIns="0" bIns="0" anchor="ctr" anchorCtr="0">
            <a:noAutofit/>
          </a:bodyPr>
          <a:lstStyle>
            <a:lvl1pPr marR="0" lvl="0" algn="ctr"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335" name="Google Shape;335;p57"/>
          <p:cNvSpPr txBox="1">
            <a:spLocks noGrp="1"/>
          </p:cNvSpPr>
          <p:nvPr>
            <p:ph type="title"/>
          </p:nvPr>
        </p:nvSpPr>
        <p:spPr>
          <a:xfrm>
            <a:off x="457200" y="594359"/>
            <a:ext cx="7086600" cy="2057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6" name="Google Shape;336;p57"/>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pic>
        <p:nvPicPr>
          <p:cNvPr id="337" name="Google Shape;337;p57"/>
          <p:cNvPicPr preferRelativeResize="0"/>
          <p:nvPr/>
        </p:nvPicPr>
        <p:blipFill rotWithShape="1">
          <a:blip r:embed="rId2">
            <a:alphaModFix/>
          </a:blip>
          <a:srcRect/>
          <a:stretch/>
        </p:blipFill>
        <p:spPr>
          <a:xfrm>
            <a:off x="353824" y="4608575"/>
            <a:ext cx="1069844" cy="397804"/>
          </a:xfrm>
          <a:prstGeom prst="rect">
            <a:avLst/>
          </a:prstGeom>
          <a:noFill/>
          <a:ln>
            <a:noFill/>
          </a:ln>
        </p:spPr>
      </p:pic>
      <p:sp>
        <p:nvSpPr>
          <p:cNvPr id="338" name="Google Shape;338;p57"/>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a:solidFill>
                <a:schemeClr val="dk1"/>
              </a:solidFill>
              <a:latin typeface="Verizon NHG DS"/>
              <a:ea typeface="Verizon NHG DS"/>
              <a:cs typeface="Verizon NHG DS"/>
              <a:sym typeface="Verizon NHG D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hree Column Text and Photos">
  <p:cSld name="Three Column Text and Photos">
    <p:spTree>
      <p:nvGrpSpPr>
        <p:cNvPr id="1" name="Shape 339"/>
        <p:cNvGrpSpPr/>
        <p:nvPr/>
      </p:nvGrpSpPr>
      <p:grpSpPr>
        <a:xfrm>
          <a:off x="0" y="0"/>
          <a:ext cx="0" cy="0"/>
          <a:chOff x="0" y="0"/>
          <a:chExt cx="0" cy="0"/>
        </a:xfrm>
      </p:grpSpPr>
      <p:sp>
        <p:nvSpPr>
          <p:cNvPr id="340" name="Google Shape;340;p58"/>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cxnSp>
        <p:nvCxnSpPr>
          <p:cNvPr id="341" name="Google Shape;341;p58"/>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342" name="Google Shape;342;p58"/>
          <p:cNvSpPr txBox="1">
            <a:spLocks noGrp="1"/>
          </p:cNvSpPr>
          <p:nvPr>
            <p:ph type="body" idx="1"/>
          </p:nvPr>
        </p:nvSpPr>
        <p:spPr>
          <a:xfrm>
            <a:off x="6119213" y="3137136"/>
            <a:ext cx="25677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343" name="Google Shape;343;p58"/>
          <p:cNvSpPr txBox="1">
            <a:spLocks noGrp="1"/>
          </p:cNvSpPr>
          <p:nvPr>
            <p:ph type="body" idx="2"/>
          </p:nvPr>
        </p:nvSpPr>
        <p:spPr>
          <a:xfrm>
            <a:off x="3288207" y="3137136"/>
            <a:ext cx="25677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344" name="Google Shape;344;p58"/>
          <p:cNvSpPr txBox="1">
            <a:spLocks noGrp="1"/>
          </p:cNvSpPr>
          <p:nvPr>
            <p:ph type="body" idx="3"/>
          </p:nvPr>
        </p:nvSpPr>
        <p:spPr>
          <a:xfrm>
            <a:off x="457200" y="3137136"/>
            <a:ext cx="2567700" cy="130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345" name="Google Shape;345;p58"/>
          <p:cNvSpPr>
            <a:spLocks noGrp="1"/>
          </p:cNvSpPr>
          <p:nvPr>
            <p:ph type="pic" idx="4"/>
          </p:nvPr>
        </p:nvSpPr>
        <p:spPr>
          <a:xfrm>
            <a:off x="457200" y="1457326"/>
            <a:ext cx="25677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346" name="Google Shape;346;p58"/>
          <p:cNvSpPr>
            <a:spLocks noGrp="1"/>
          </p:cNvSpPr>
          <p:nvPr>
            <p:ph type="pic" idx="5"/>
          </p:nvPr>
        </p:nvSpPr>
        <p:spPr>
          <a:xfrm>
            <a:off x="3288206" y="1457326"/>
            <a:ext cx="25677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347" name="Google Shape;347;p58"/>
          <p:cNvSpPr>
            <a:spLocks noGrp="1"/>
          </p:cNvSpPr>
          <p:nvPr>
            <p:ph type="pic" idx="6"/>
          </p:nvPr>
        </p:nvSpPr>
        <p:spPr>
          <a:xfrm>
            <a:off x="6119213" y="1457326"/>
            <a:ext cx="2567700" cy="1591200"/>
          </a:xfrm>
          <a:prstGeom prst="rect">
            <a:avLst/>
          </a:prstGeom>
          <a:no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348" name="Google Shape;348;p58"/>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Media">
  <p:cSld name="Media">
    <p:bg>
      <p:bgPr>
        <a:solidFill>
          <a:schemeClr val="dk1"/>
        </a:solidFill>
        <a:effectLst/>
      </p:bgPr>
    </p:bg>
    <p:spTree>
      <p:nvGrpSpPr>
        <p:cNvPr id="1" name="Shape 349"/>
        <p:cNvGrpSpPr/>
        <p:nvPr/>
      </p:nvGrpSpPr>
      <p:grpSpPr>
        <a:xfrm>
          <a:off x="0" y="0"/>
          <a:ext cx="0" cy="0"/>
          <a:chOff x="0" y="0"/>
          <a:chExt cx="0" cy="0"/>
        </a:xfrm>
      </p:grpSpPr>
      <p:sp>
        <p:nvSpPr>
          <p:cNvPr id="350" name="Google Shape;350;p59"/>
          <p:cNvSpPr/>
          <p:nvPr/>
        </p:nvSpPr>
        <p:spPr>
          <a:xfrm>
            <a:off x="108488" y="4531602"/>
            <a:ext cx="2588100" cy="570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izon NHG TX"/>
              <a:ea typeface="Verizon NHG TX"/>
              <a:cs typeface="Verizon NHG TX"/>
              <a:sym typeface="Verizon NHG TX"/>
            </a:endParaRPr>
          </a:p>
        </p:txBody>
      </p:sp>
      <p:sp>
        <p:nvSpPr>
          <p:cNvPr id="351" name="Google Shape;351;p59"/>
          <p:cNvSpPr>
            <a:spLocks noGrp="1"/>
          </p:cNvSpPr>
          <p:nvPr>
            <p:ph type="media" idx="2"/>
          </p:nvPr>
        </p:nvSpPr>
        <p:spPr>
          <a:xfrm>
            <a:off x="0" y="0"/>
            <a:ext cx="9144000" cy="5143500"/>
          </a:xfrm>
          <a:prstGeom prst="rect">
            <a:avLst/>
          </a:prstGeom>
          <a:solidFill>
            <a:srgbClr val="A5A5A5"/>
          </a:solidFill>
          <a:ln>
            <a:noFill/>
          </a:ln>
        </p:spPr>
        <p:txBody>
          <a:bodyPr spcFirstLastPara="1" wrap="square" lIns="0" tIns="457200" rIns="0" bIns="0" anchor="ctr" anchorCtr="0">
            <a:noAutofit/>
          </a:bodyPr>
          <a:lstStyle>
            <a:lvl1pPr marR="0" lvl="0" algn="ctr"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Statement and Long Chart">
  <p:cSld name="One Statement and Long Chart">
    <p:spTree>
      <p:nvGrpSpPr>
        <p:cNvPr id="1" name="Shape 352"/>
        <p:cNvGrpSpPr/>
        <p:nvPr/>
      </p:nvGrpSpPr>
      <p:grpSpPr>
        <a:xfrm>
          <a:off x="0" y="0"/>
          <a:ext cx="0" cy="0"/>
          <a:chOff x="0" y="0"/>
          <a:chExt cx="0" cy="0"/>
        </a:xfrm>
      </p:grpSpPr>
      <p:sp>
        <p:nvSpPr>
          <p:cNvPr id="353" name="Google Shape;353;p60"/>
          <p:cNvSpPr>
            <a:spLocks noGrp="1"/>
          </p:cNvSpPr>
          <p:nvPr>
            <p:ph type="chart" idx="2"/>
          </p:nvPr>
        </p:nvSpPr>
        <p:spPr>
          <a:xfrm>
            <a:off x="457198" y="2095248"/>
            <a:ext cx="8229600" cy="2343300"/>
          </a:xfrm>
          <a:prstGeom prst="rect">
            <a:avLst/>
          </a:prstGeom>
          <a:noFill/>
          <a:ln>
            <a:noFill/>
          </a:ln>
        </p:spPr>
        <p:txBody>
          <a:bodyPr spcFirstLastPara="1" wrap="square" lIns="0" tIns="0" rIns="0" bIns="0" anchor="ctr" anchorCtr="0">
            <a:noAutofit/>
          </a:bodyPr>
          <a:lstStyle>
            <a:lvl1pPr marR="0" lvl="0" algn="ctr"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354" name="Google Shape;354;p60"/>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355" name="Google Shape;355;p60"/>
          <p:cNvSpPr txBox="1">
            <a:spLocks noGrp="1"/>
          </p:cNvSpPr>
          <p:nvPr>
            <p:ph type="body" idx="1"/>
          </p:nvPr>
        </p:nvSpPr>
        <p:spPr>
          <a:xfrm>
            <a:off x="457200" y="1459580"/>
            <a:ext cx="8229600" cy="563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0"/>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cxnSp>
        <p:nvCxnSpPr>
          <p:cNvPr id="356" name="Google Shape;356;p60"/>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357" name="Google Shape;357;p60"/>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Statement and Horizontal Chart">
  <p:cSld name="One Statement and Horizontal Chart">
    <p:spTree>
      <p:nvGrpSpPr>
        <p:cNvPr id="1" name="Shape 358"/>
        <p:cNvGrpSpPr/>
        <p:nvPr/>
      </p:nvGrpSpPr>
      <p:grpSpPr>
        <a:xfrm>
          <a:off x="0" y="0"/>
          <a:ext cx="0" cy="0"/>
          <a:chOff x="0" y="0"/>
          <a:chExt cx="0" cy="0"/>
        </a:xfrm>
      </p:grpSpPr>
      <p:sp>
        <p:nvSpPr>
          <p:cNvPr id="359" name="Google Shape;359;p61"/>
          <p:cNvSpPr>
            <a:spLocks noGrp="1"/>
          </p:cNvSpPr>
          <p:nvPr>
            <p:ph type="chart" idx="2"/>
          </p:nvPr>
        </p:nvSpPr>
        <p:spPr>
          <a:xfrm>
            <a:off x="457198" y="2095248"/>
            <a:ext cx="7086600" cy="2384100"/>
          </a:xfrm>
          <a:prstGeom prst="rect">
            <a:avLst/>
          </a:prstGeom>
          <a:noFill/>
          <a:ln>
            <a:noFill/>
          </a:ln>
        </p:spPr>
        <p:txBody>
          <a:bodyPr spcFirstLastPara="1" wrap="square" lIns="0" tIns="0" rIns="0" bIns="0" anchor="ctr" anchorCtr="0">
            <a:noAutofit/>
          </a:bodyPr>
          <a:lstStyle>
            <a:lvl1pPr marR="0" lvl="0" algn="ctr"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360" name="Google Shape;360;p6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izon NHG TX"/>
                <a:ea typeface="Verizon NHG TX"/>
                <a:cs typeface="Verizon NHG TX"/>
                <a:sym typeface="Verizon NHG TX"/>
              </a:defRPr>
            </a:lvl1pPr>
            <a:lvl2pPr marR="0" lvl="1"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2pPr>
            <a:lvl3pPr marR="0" lvl="2"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3pPr>
            <a:lvl4pPr marR="0" lvl="3"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4pPr>
            <a:lvl5pPr marR="0" lvl="4"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5pPr>
            <a:lvl6pPr marR="0" lvl="5"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6pPr>
            <a:lvl7pPr marR="0" lvl="6"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7pPr>
            <a:lvl8pPr marR="0" lvl="7"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8pPr>
            <a:lvl9pPr marR="0" lvl="8"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9pPr>
          </a:lstStyle>
          <a:p>
            <a:endParaRPr/>
          </a:p>
        </p:txBody>
      </p:sp>
      <p:sp>
        <p:nvSpPr>
          <p:cNvPr id="361" name="Google Shape;361;p61"/>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2" name="Google Shape;362;p61"/>
          <p:cNvSpPr txBox="1">
            <a:spLocks noGrp="1"/>
          </p:cNvSpPr>
          <p:nvPr>
            <p:ph type="body" idx="1"/>
          </p:nvPr>
        </p:nvSpPr>
        <p:spPr>
          <a:xfrm>
            <a:off x="457200" y="1459580"/>
            <a:ext cx="7086600" cy="563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TX"/>
              <a:buNone/>
              <a:defRPr b="1"/>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cxnSp>
        <p:nvCxnSpPr>
          <p:cNvPr id="363" name="Google Shape;363;p61"/>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364" name="Google Shape;364;p61"/>
          <p:cNvSpPr txBox="1"/>
          <p:nvPr/>
        </p:nvSpPr>
        <p:spPr>
          <a:xfrm>
            <a:off x="1294108" y="937647"/>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izon NHG TX"/>
              <a:ea typeface="Verizon NHG TX"/>
              <a:cs typeface="Verizon NHG TX"/>
              <a:sym typeface="Verizon NHG TX"/>
            </a:endParaRPr>
          </a:p>
        </p:txBody>
      </p:sp>
      <p:sp>
        <p:nvSpPr>
          <p:cNvPr id="365" name="Google Shape;365;p61"/>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One Statement and Chart">
  <p:cSld name="1_One Statement and Chart">
    <p:spTree>
      <p:nvGrpSpPr>
        <p:cNvPr id="1" name="Shape 366"/>
        <p:cNvGrpSpPr/>
        <p:nvPr/>
      </p:nvGrpSpPr>
      <p:grpSpPr>
        <a:xfrm>
          <a:off x="0" y="0"/>
          <a:ext cx="0" cy="0"/>
          <a:chOff x="0" y="0"/>
          <a:chExt cx="0" cy="0"/>
        </a:xfrm>
      </p:grpSpPr>
      <p:sp>
        <p:nvSpPr>
          <p:cNvPr id="367" name="Google Shape;367;p62"/>
          <p:cNvSpPr>
            <a:spLocks noGrp="1"/>
          </p:cNvSpPr>
          <p:nvPr>
            <p:ph type="chart" idx="2"/>
          </p:nvPr>
        </p:nvSpPr>
        <p:spPr>
          <a:xfrm>
            <a:off x="4572000" y="594360"/>
            <a:ext cx="4114800" cy="3615600"/>
          </a:xfrm>
          <a:prstGeom prst="rect">
            <a:avLst/>
          </a:prstGeom>
          <a:noFill/>
          <a:ln>
            <a:noFill/>
          </a:ln>
        </p:spPr>
        <p:txBody>
          <a:bodyPr spcFirstLastPara="1" wrap="square" lIns="0" tIns="0" rIns="0" bIns="0" anchor="ctr" anchorCtr="0">
            <a:noAutofit/>
          </a:bodyPr>
          <a:lstStyle>
            <a:lvl1pPr marR="0" lvl="0" algn="ctr" rtl="0">
              <a:lnSpc>
                <a:spcPct val="100000"/>
              </a:lnSpc>
              <a:spcBef>
                <a:spcPts val="900"/>
              </a:spcBef>
              <a:spcAft>
                <a:spcPts val="0"/>
              </a:spcAft>
              <a:buClr>
                <a:schemeClr val="dk1"/>
              </a:buClr>
              <a:buSzPts val="1200"/>
              <a:buFont typeface="Verizon NHG DS"/>
              <a:buNone/>
              <a:defRPr sz="1200" b="0" i="0" u="none" strike="noStrike" cap="none">
                <a:solidFill>
                  <a:schemeClr val="dk1"/>
                </a:solidFill>
                <a:latin typeface="Verizon NHG DS"/>
                <a:ea typeface="Verizon NHG DS"/>
                <a:cs typeface="Verizon NHG DS"/>
                <a:sym typeface="Verizon NHG DS"/>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368" name="Google Shape;368;p62"/>
          <p:cNvSpPr txBox="1">
            <a:spLocks noGrp="1"/>
          </p:cNvSpPr>
          <p:nvPr>
            <p:ph type="body" idx="1"/>
          </p:nvPr>
        </p:nvSpPr>
        <p:spPr>
          <a:xfrm>
            <a:off x="457200" y="1459580"/>
            <a:ext cx="3933000" cy="2750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1pPr>
            <a:lvl2pPr marL="914400" lvl="1" indent="-228600" algn="l" rtl="0">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2pPr>
            <a:lvl3pPr marL="1371600" lvl="2" indent="-304800" algn="l" rtl="0">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3pPr>
            <a:lvl4pPr marL="1828800" lvl="3" indent="-304800" algn="l" rtl="0">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4pPr>
            <a:lvl5pPr marL="2286000" lvl="4" indent="-304800" algn="l" rtl="0">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cxnSp>
        <p:nvCxnSpPr>
          <p:cNvPr id="369" name="Google Shape;369;p62"/>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370" name="Google Shape;370;p62"/>
          <p:cNvSpPr txBox="1">
            <a:spLocks noGrp="1"/>
          </p:cNvSpPr>
          <p:nvPr>
            <p:ph type="title"/>
          </p:nvPr>
        </p:nvSpPr>
        <p:spPr>
          <a:xfrm>
            <a:off x="457200" y="590550"/>
            <a:ext cx="393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2400"/>
              <a:buFont typeface="Verizon NHG DS"/>
              <a:buNone/>
              <a:defRPr>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mplex Chart">
  <p:cSld name="Complex Chart">
    <p:spTree>
      <p:nvGrpSpPr>
        <p:cNvPr id="1" name="Shape 371"/>
        <p:cNvGrpSpPr/>
        <p:nvPr/>
      </p:nvGrpSpPr>
      <p:grpSpPr>
        <a:xfrm>
          <a:off x="0" y="0"/>
          <a:ext cx="0" cy="0"/>
          <a:chOff x="0" y="0"/>
          <a:chExt cx="0" cy="0"/>
        </a:xfrm>
      </p:grpSpPr>
      <p:sp>
        <p:nvSpPr>
          <p:cNvPr id="372" name="Google Shape;372;p63"/>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sp>
        <p:nvSpPr>
          <p:cNvPr id="373" name="Google Shape;373;p63"/>
          <p:cNvSpPr txBox="1">
            <a:spLocks noGrp="1"/>
          </p:cNvSpPr>
          <p:nvPr>
            <p:ph type="title"/>
          </p:nvPr>
        </p:nvSpPr>
        <p:spPr>
          <a:xfrm>
            <a:off x="457200" y="2476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63"/>
          <p:cNvSpPr>
            <a:spLocks noGrp="1"/>
          </p:cNvSpPr>
          <p:nvPr>
            <p:ph type="pic" idx="2"/>
          </p:nvPr>
        </p:nvSpPr>
        <p:spPr>
          <a:xfrm>
            <a:off x="457200" y="590550"/>
            <a:ext cx="8229600" cy="3848100"/>
          </a:xfrm>
          <a:prstGeom prst="rect">
            <a:avLst/>
          </a:prstGeom>
          <a:noFill/>
          <a:ln>
            <a:noFill/>
          </a:ln>
        </p:spPr>
        <p:txBody>
          <a:bodyPr spcFirstLastPara="1" wrap="square" lIns="0" tIns="1463025" rIns="0" bIns="0" anchor="t" anchorCtr="0">
            <a:noAutofit/>
          </a:bodyPr>
          <a:lstStyle>
            <a:lvl1pPr marR="0" lvl="0" algn="ctr"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R="0" lvl="1"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R="0" lvl="2"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R="0" lvl="3"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R="0" lvl="4"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R="0" lvl="5"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R="0" lvl="6"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R="0" lvl="7"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R="0" lvl="8"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wo Chart Slide">
  <p:cSld name="Two Chart Slide">
    <p:spTree>
      <p:nvGrpSpPr>
        <p:cNvPr id="1" name="Shape 375"/>
        <p:cNvGrpSpPr/>
        <p:nvPr/>
      </p:nvGrpSpPr>
      <p:grpSpPr>
        <a:xfrm>
          <a:off x="0" y="0"/>
          <a:ext cx="0" cy="0"/>
          <a:chOff x="0" y="0"/>
          <a:chExt cx="0" cy="0"/>
        </a:xfrm>
      </p:grpSpPr>
      <p:sp>
        <p:nvSpPr>
          <p:cNvPr id="376" name="Google Shape;376;p6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izon NHG TX"/>
                <a:ea typeface="Verizon NHG TX"/>
                <a:cs typeface="Verizon NHG TX"/>
                <a:sym typeface="Verizon NHG TX"/>
              </a:defRPr>
            </a:lvl1pPr>
            <a:lvl2pPr marR="0" lvl="1"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2pPr>
            <a:lvl3pPr marR="0" lvl="2"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3pPr>
            <a:lvl4pPr marR="0" lvl="3"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4pPr>
            <a:lvl5pPr marR="0" lvl="4"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5pPr>
            <a:lvl6pPr marR="0" lvl="5"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6pPr>
            <a:lvl7pPr marR="0" lvl="6"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7pPr>
            <a:lvl8pPr marR="0" lvl="7"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8pPr>
            <a:lvl9pPr marR="0" lvl="8" algn="l" rtl="0">
              <a:spcBef>
                <a:spcPts val="0"/>
              </a:spcBef>
              <a:spcAft>
                <a:spcPts val="0"/>
              </a:spcAft>
              <a:buSzPts val="1400"/>
              <a:buNone/>
              <a:defRPr sz="1800" b="0" i="0" u="none" strike="noStrike" cap="none">
                <a:solidFill>
                  <a:schemeClr val="dk1"/>
                </a:solidFill>
                <a:latin typeface="Verizon NHG TX"/>
                <a:ea typeface="Verizon NHG TX"/>
                <a:cs typeface="Verizon NHG TX"/>
                <a:sym typeface="Verizon NHG TX"/>
              </a:defRPr>
            </a:lvl9pPr>
          </a:lstStyle>
          <a:p>
            <a:endParaRPr/>
          </a:p>
        </p:txBody>
      </p:sp>
      <p:sp>
        <p:nvSpPr>
          <p:cNvPr id="377" name="Google Shape;377;p64"/>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78" name="Google Shape;378;p64"/>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379" name="Google Shape;379;p64"/>
          <p:cNvSpPr txBox="1">
            <a:spLocks noGrp="1"/>
          </p:cNvSpPr>
          <p:nvPr>
            <p:ph type="body" idx="1"/>
          </p:nvPr>
        </p:nvSpPr>
        <p:spPr>
          <a:xfrm>
            <a:off x="457200" y="1459580"/>
            <a:ext cx="3933000" cy="3017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380" name="Google Shape;380;p64"/>
          <p:cNvSpPr txBox="1">
            <a:spLocks noGrp="1"/>
          </p:cNvSpPr>
          <p:nvPr>
            <p:ph type="body" idx="2"/>
          </p:nvPr>
        </p:nvSpPr>
        <p:spPr>
          <a:xfrm>
            <a:off x="4572000" y="1459580"/>
            <a:ext cx="3933000" cy="3017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None/>
              <a:defRPr/>
            </a:lvl1pPr>
            <a:lvl2pPr marL="914400" lvl="1" indent="-228600" algn="l" rtl="0">
              <a:lnSpc>
                <a:spcPct val="100000"/>
              </a:lnSpc>
              <a:spcBef>
                <a:spcPts val="900"/>
              </a:spcBef>
              <a:spcAft>
                <a:spcPts val="0"/>
              </a:spcAft>
              <a:buClr>
                <a:schemeClr val="dk1"/>
              </a:buClr>
              <a:buSzPts val="1800"/>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381" name="Google Shape;381;p64"/>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able of Contents">
  <p:cSld name="1_Table of Contents">
    <p:spTree>
      <p:nvGrpSpPr>
        <p:cNvPr id="1" name="Shape 49"/>
        <p:cNvGrpSpPr/>
        <p:nvPr/>
      </p:nvGrpSpPr>
      <p:grpSpPr>
        <a:xfrm>
          <a:off x="0" y="0"/>
          <a:ext cx="0" cy="0"/>
          <a:chOff x="0" y="0"/>
          <a:chExt cx="0" cy="0"/>
        </a:xfrm>
      </p:grpSpPr>
      <p:sp>
        <p:nvSpPr>
          <p:cNvPr id="50" name="Google Shape;50;p8"/>
          <p:cNvSpPr txBox="1">
            <a:spLocks noGrp="1"/>
          </p:cNvSpPr>
          <p:nvPr>
            <p:ph type="body" idx="1"/>
          </p:nvPr>
        </p:nvSpPr>
        <p:spPr>
          <a:xfrm>
            <a:off x="457200" y="1097756"/>
            <a:ext cx="7086600" cy="3530204"/>
          </a:xfrm>
          <a:prstGeom prst="rect">
            <a:avLst/>
          </a:prstGeom>
          <a:noFill/>
          <a:ln>
            <a:noFill/>
          </a:ln>
        </p:spPr>
        <p:txBody>
          <a:bodyPr spcFirstLastPara="1" wrap="square" lIns="0" tIns="0" rIns="0" bIns="0" anchor="t" anchorCtr="0">
            <a:noAutofit/>
          </a:bodyPr>
          <a:lstStyle>
            <a:lvl1pPr marL="457200" marR="0" lvl="0" indent="-355600" algn="l">
              <a:lnSpc>
                <a:spcPct val="100000"/>
              </a:lnSpc>
              <a:spcBef>
                <a:spcPts val="900"/>
              </a:spcBef>
              <a:spcAft>
                <a:spcPts val="0"/>
              </a:spcAft>
              <a:buClr>
                <a:schemeClr val="dk1"/>
              </a:buClr>
              <a:buSzPts val="2000"/>
              <a:buFont typeface="Arial"/>
              <a:buAutoNum type="arabicPeriod"/>
              <a:defRPr sz="1500" b="1" i="0" u="none" strike="noStrike" cap="none">
                <a:solidFill>
                  <a:schemeClr val="dk1"/>
                </a:solidFill>
                <a:latin typeface="Arial"/>
                <a:ea typeface="Arial"/>
                <a:cs typeface="Arial"/>
                <a:sym typeface="Arial"/>
              </a:defRPr>
            </a:lvl1pPr>
            <a:lvl2pPr marL="914400" marR="0" lvl="1" indent="-228600" algn="l">
              <a:lnSpc>
                <a:spcPct val="100000"/>
              </a:lnSpc>
              <a:spcBef>
                <a:spcPts val="90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L="1371600" marR="0" lvl="2" indent="-330200" algn="l">
              <a:lnSpc>
                <a:spcPct val="100000"/>
              </a:lnSpc>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828800" marR="0" lvl="3" indent="-330200" algn="l">
              <a:lnSpc>
                <a:spcPct val="100000"/>
              </a:lnSpc>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2286000" marR="0" lvl="4" indent="-330200" algn="l">
              <a:lnSpc>
                <a:spcPct val="100000"/>
              </a:lnSpc>
              <a:spcBef>
                <a:spcPts val="6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743200" marR="0" lvl="5"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6pPr>
            <a:lvl7pPr marL="3200400" marR="0" lvl="6"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7pPr>
            <a:lvl8pPr marL="3657600" marR="0" lvl="7"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8pPr>
            <a:lvl9pPr marL="4114800" marR="0" lvl="8"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1" name="Google Shape;51;p8"/>
          <p:cNvSpPr txBox="1">
            <a:spLocks noGrp="1"/>
          </p:cNvSpPr>
          <p:nvPr>
            <p:ph type="dt" idx="10"/>
          </p:nvPr>
        </p:nvSpPr>
        <p:spPr>
          <a:xfrm>
            <a:off x="7543800" y="4810899"/>
            <a:ext cx="914400" cy="171450"/>
          </a:xfrm>
          <a:prstGeom prst="rect">
            <a:avLst/>
          </a:prstGeom>
          <a:noFill/>
          <a:ln>
            <a:noFill/>
          </a:ln>
        </p:spPr>
        <p:txBody>
          <a:bodyPr spcFirstLastPara="1" wrap="square" lIns="0" tIns="0" rIns="0" bIns="0" anchor="b" anchorCtr="0">
            <a:noAutofit/>
          </a:bodyPr>
          <a:lstStyle>
            <a:lvl1pPr marR="0" lvl="0" algn="l">
              <a:spcBef>
                <a:spcPts val="0"/>
              </a:spcBef>
              <a:spcAft>
                <a:spcPts val="0"/>
              </a:spcAft>
              <a:buClr>
                <a:schemeClr val="dk1"/>
              </a:buClr>
              <a:buSzPts val="1400"/>
              <a:buFont typeface="Arial"/>
              <a:buNone/>
              <a:defRPr sz="525">
                <a:solidFill>
                  <a:schemeClr val="dk1"/>
                </a:solidFill>
                <a:latin typeface="Arial"/>
                <a:ea typeface="Arial"/>
                <a:cs typeface="Arial"/>
                <a:sym typeface="Arial"/>
              </a:defRPr>
            </a:lvl1pPr>
            <a:lvl2pPr marR="0" lvl="1" algn="l">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52" name="Google Shape;52;p8"/>
          <p:cNvSpPr txBox="1">
            <a:spLocks noGrp="1"/>
          </p:cNvSpPr>
          <p:nvPr>
            <p:ph type="sldNum" idx="12"/>
          </p:nvPr>
        </p:nvSpPr>
        <p:spPr>
          <a:xfrm>
            <a:off x="8458200" y="4810899"/>
            <a:ext cx="228600" cy="171450"/>
          </a:xfrm>
          <a:prstGeom prst="rect">
            <a:avLst/>
          </a:prstGeom>
          <a:noFill/>
          <a:ln>
            <a:noFill/>
          </a:ln>
        </p:spPr>
        <p:txBody>
          <a:bodyPr spcFirstLastPara="1" wrap="square" lIns="0" tIns="0" rIns="0" bIns="0" anchor="b" anchorCtr="0">
            <a:noAutofit/>
          </a:bodyPr>
          <a:lstStyle>
            <a:lvl1pPr marL="0" marR="0" lvl="0" indent="0" algn="r">
              <a:spcBef>
                <a:spcPts val="0"/>
              </a:spcBef>
              <a:buClr>
                <a:srgbClr val="000000"/>
              </a:buClr>
              <a:buSzPts val="525"/>
              <a:buFont typeface="Arial"/>
              <a:buNone/>
              <a:defRPr sz="525" b="1">
                <a:solidFill>
                  <a:srgbClr val="000000"/>
                </a:solidFill>
                <a:latin typeface="Arial"/>
                <a:ea typeface="Arial"/>
                <a:cs typeface="Arial"/>
                <a:sym typeface="Arial"/>
              </a:defRPr>
            </a:lvl1pPr>
            <a:lvl2pPr marL="0" marR="0" lvl="1" indent="0" algn="r">
              <a:spcBef>
                <a:spcPts val="0"/>
              </a:spcBef>
              <a:buClr>
                <a:srgbClr val="000000"/>
              </a:buClr>
              <a:buSzPts val="525"/>
              <a:buFont typeface="Arial"/>
              <a:buNone/>
              <a:defRPr sz="525" b="1">
                <a:solidFill>
                  <a:srgbClr val="000000"/>
                </a:solidFill>
                <a:latin typeface="Arial"/>
                <a:ea typeface="Arial"/>
                <a:cs typeface="Arial"/>
                <a:sym typeface="Arial"/>
              </a:defRPr>
            </a:lvl2pPr>
            <a:lvl3pPr marL="0" marR="0" lvl="2" indent="0" algn="r">
              <a:spcBef>
                <a:spcPts val="0"/>
              </a:spcBef>
              <a:buClr>
                <a:srgbClr val="000000"/>
              </a:buClr>
              <a:buSzPts val="525"/>
              <a:buFont typeface="Arial"/>
              <a:buNone/>
              <a:defRPr sz="525" b="1">
                <a:solidFill>
                  <a:srgbClr val="000000"/>
                </a:solidFill>
                <a:latin typeface="Arial"/>
                <a:ea typeface="Arial"/>
                <a:cs typeface="Arial"/>
                <a:sym typeface="Arial"/>
              </a:defRPr>
            </a:lvl3pPr>
            <a:lvl4pPr marL="0" marR="0" lvl="3" indent="0" algn="r">
              <a:spcBef>
                <a:spcPts val="0"/>
              </a:spcBef>
              <a:buClr>
                <a:srgbClr val="000000"/>
              </a:buClr>
              <a:buSzPts val="525"/>
              <a:buFont typeface="Arial"/>
              <a:buNone/>
              <a:defRPr sz="525" b="1">
                <a:solidFill>
                  <a:srgbClr val="000000"/>
                </a:solidFill>
                <a:latin typeface="Arial"/>
                <a:ea typeface="Arial"/>
                <a:cs typeface="Arial"/>
                <a:sym typeface="Arial"/>
              </a:defRPr>
            </a:lvl4pPr>
            <a:lvl5pPr marL="0" marR="0" lvl="4" indent="0" algn="r">
              <a:spcBef>
                <a:spcPts val="0"/>
              </a:spcBef>
              <a:buClr>
                <a:srgbClr val="000000"/>
              </a:buClr>
              <a:buSzPts val="525"/>
              <a:buFont typeface="Arial"/>
              <a:buNone/>
              <a:defRPr sz="525" b="1">
                <a:solidFill>
                  <a:srgbClr val="000000"/>
                </a:solidFill>
                <a:latin typeface="Arial"/>
                <a:ea typeface="Arial"/>
                <a:cs typeface="Arial"/>
                <a:sym typeface="Arial"/>
              </a:defRPr>
            </a:lvl5pPr>
            <a:lvl6pPr marL="0" marR="0" lvl="5" indent="0" algn="r">
              <a:spcBef>
                <a:spcPts val="0"/>
              </a:spcBef>
              <a:buClr>
                <a:srgbClr val="000000"/>
              </a:buClr>
              <a:buSzPts val="525"/>
              <a:buFont typeface="Arial"/>
              <a:buNone/>
              <a:defRPr sz="525" b="1">
                <a:solidFill>
                  <a:srgbClr val="000000"/>
                </a:solidFill>
                <a:latin typeface="Arial"/>
                <a:ea typeface="Arial"/>
                <a:cs typeface="Arial"/>
                <a:sym typeface="Arial"/>
              </a:defRPr>
            </a:lvl6pPr>
            <a:lvl7pPr marL="0" marR="0" lvl="6" indent="0" algn="r">
              <a:spcBef>
                <a:spcPts val="0"/>
              </a:spcBef>
              <a:buClr>
                <a:srgbClr val="000000"/>
              </a:buClr>
              <a:buSzPts val="525"/>
              <a:buFont typeface="Arial"/>
              <a:buNone/>
              <a:defRPr sz="525" b="1">
                <a:solidFill>
                  <a:srgbClr val="000000"/>
                </a:solidFill>
                <a:latin typeface="Arial"/>
                <a:ea typeface="Arial"/>
                <a:cs typeface="Arial"/>
                <a:sym typeface="Arial"/>
              </a:defRPr>
            </a:lvl7pPr>
            <a:lvl8pPr marL="0" marR="0" lvl="7" indent="0" algn="r">
              <a:spcBef>
                <a:spcPts val="0"/>
              </a:spcBef>
              <a:buClr>
                <a:srgbClr val="000000"/>
              </a:buClr>
              <a:buSzPts val="525"/>
              <a:buFont typeface="Arial"/>
              <a:buNone/>
              <a:defRPr sz="525" b="1">
                <a:solidFill>
                  <a:srgbClr val="000000"/>
                </a:solidFill>
                <a:latin typeface="Arial"/>
                <a:ea typeface="Arial"/>
                <a:cs typeface="Arial"/>
                <a:sym typeface="Arial"/>
              </a:defRPr>
            </a:lvl8pPr>
            <a:lvl9pPr marL="0" marR="0" lvl="8" indent="0" algn="r">
              <a:spcBef>
                <a:spcPts val="0"/>
              </a:spcBef>
              <a:buClr>
                <a:srgbClr val="000000"/>
              </a:buClr>
              <a:buSzPts val="525"/>
              <a:buFont typeface="Arial"/>
              <a:buNone/>
              <a:defRPr sz="525" b="1">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3" name="Google Shape;53;p8"/>
          <p:cNvCxnSpPr/>
          <p:nvPr/>
        </p:nvCxnSpPr>
        <p:spPr>
          <a:xfrm>
            <a:off x="457200" y="342900"/>
            <a:ext cx="8229600" cy="0"/>
          </a:xfrm>
          <a:prstGeom prst="straightConnector1">
            <a:avLst/>
          </a:prstGeom>
          <a:noFill/>
          <a:ln w="47625" cap="flat" cmpd="sng">
            <a:solidFill>
              <a:schemeClr val="dk1"/>
            </a:solidFill>
            <a:prstDash val="solid"/>
            <a:round/>
            <a:headEnd type="none" w="sm" len="sm"/>
            <a:tailEnd type="none" w="sm" len="sm"/>
          </a:ln>
        </p:spPr>
      </p:cxnSp>
      <p:sp>
        <p:nvSpPr>
          <p:cNvPr id="54" name="Google Shape;54;p8"/>
          <p:cNvSpPr txBox="1">
            <a:spLocks noGrp="1"/>
          </p:cNvSpPr>
          <p:nvPr>
            <p:ph type="title"/>
          </p:nvPr>
        </p:nvSpPr>
        <p:spPr>
          <a:xfrm>
            <a:off x="457200" y="445770"/>
            <a:ext cx="7086600" cy="514350"/>
          </a:xfrm>
          <a:prstGeom prst="rect">
            <a:avLst/>
          </a:prstGeom>
          <a:noFill/>
          <a:ln>
            <a:noFill/>
          </a:ln>
        </p:spPr>
        <p:txBody>
          <a:bodyPr spcFirstLastPara="1" wrap="square" lIns="0" tIns="0" rIns="0" bIns="0" anchor="t" anchorCtr="0">
            <a:noAutofit/>
          </a:bodyPr>
          <a:lstStyle>
            <a:lvl1pPr marR="0" lvl="0" algn="l">
              <a:lnSpc>
                <a:spcPct val="80000"/>
              </a:lnSpc>
              <a:spcBef>
                <a:spcPts val="0"/>
              </a:spcBef>
              <a:spcAft>
                <a:spcPts val="0"/>
              </a:spcAft>
              <a:buClr>
                <a:schemeClr val="dk1"/>
              </a:buClr>
              <a:buSzPts val="2400"/>
              <a:buFont typeface="Arial"/>
              <a:buNone/>
              <a:defRPr sz="1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382"/>
        <p:cNvGrpSpPr/>
        <p:nvPr/>
      </p:nvGrpSpPr>
      <p:grpSpPr>
        <a:xfrm>
          <a:off x="0" y="0"/>
          <a:ext cx="0" cy="0"/>
          <a:chOff x="0" y="0"/>
          <a:chExt cx="0" cy="0"/>
        </a:xfrm>
      </p:grpSpPr>
      <p:pic>
        <p:nvPicPr>
          <p:cNvPr id="383" name="Google Shape;383;p65"/>
          <p:cNvPicPr preferRelativeResize="0"/>
          <p:nvPr/>
        </p:nvPicPr>
        <p:blipFill rotWithShape="1">
          <a:blip r:embed="rId2">
            <a:alphaModFix/>
          </a:blip>
          <a:srcRect/>
          <a:stretch/>
        </p:blipFill>
        <p:spPr>
          <a:xfrm>
            <a:off x="0" y="0"/>
            <a:ext cx="9144002" cy="5143501"/>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hank You">
  <p:cSld name="1_Thank You">
    <p:spTree>
      <p:nvGrpSpPr>
        <p:cNvPr id="1" name="Shape 384"/>
        <p:cNvGrpSpPr/>
        <p:nvPr/>
      </p:nvGrpSpPr>
      <p:grpSpPr>
        <a:xfrm>
          <a:off x="0" y="0"/>
          <a:ext cx="0" cy="0"/>
          <a:chOff x="0" y="0"/>
          <a:chExt cx="0" cy="0"/>
        </a:xfrm>
      </p:grpSpPr>
      <p:pic>
        <p:nvPicPr>
          <p:cNvPr id="385" name="Google Shape;385;p66"/>
          <p:cNvPicPr preferRelativeResize="0"/>
          <p:nvPr/>
        </p:nvPicPr>
        <p:blipFill rotWithShape="1">
          <a:blip r:embed="rId2">
            <a:alphaModFix/>
          </a:blip>
          <a:srcRect/>
          <a:stretch/>
        </p:blipFill>
        <p:spPr>
          <a:xfrm>
            <a:off x="0" y="0"/>
            <a:ext cx="9144002" cy="514350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Body">
  <p:cSld name="Main Body">
    <p:spTree>
      <p:nvGrpSpPr>
        <p:cNvPr id="1" name="Shape 386"/>
        <p:cNvGrpSpPr/>
        <p:nvPr/>
      </p:nvGrpSpPr>
      <p:grpSpPr>
        <a:xfrm>
          <a:off x="0" y="0"/>
          <a:ext cx="0" cy="0"/>
          <a:chOff x="0" y="0"/>
          <a:chExt cx="0" cy="0"/>
        </a:xfrm>
      </p:grpSpPr>
      <p:sp>
        <p:nvSpPr>
          <p:cNvPr id="387" name="Google Shape;387;p67"/>
          <p:cNvSpPr txBox="1">
            <a:spLocks noGrp="1"/>
          </p:cNvSpPr>
          <p:nvPr>
            <p:ph type="body" idx="1"/>
          </p:nvPr>
        </p:nvSpPr>
        <p:spPr>
          <a:xfrm>
            <a:off x="457200" y="994417"/>
            <a:ext cx="8229600" cy="37032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9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98450" algn="l" rtl="0">
              <a:lnSpc>
                <a:spcPct val="100000"/>
              </a:lnSpc>
              <a:spcBef>
                <a:spcPts val="500"/>
              </a:spcBef>
              <a:spcAft>
                <a:spcPts val="0"/>
              </a:spcAft>
              <a:buClr>
                <a:schemeClr val="dk1"/>
              </a:buClr>
              <a:buSzPts val="1100"/>
              <a:buFont typeface="Arial"/>
              <a:buAutoNum type="arabicPeriod"/>
              <a:defRPr sz="1100" b="0" i="0" u="none" strike="noStrike" cap="none">
                <a:solidFill>
                  <a:schemeClr val="dk1"/>
                </a:solidFill>
                <a:latin typeface="Arial"/>
                <a:ea typeface="Arial"/>
                <a:cs typeface="Arial"/>
                <a:sym typeface="Arial"/>
              </a:defRPr>
            </a:lvl2pPr>
            <a:lvl3pPr marL="1371600" marR="0" lvl="2" indent="-228600" algn="l" rtl="0">
              <a:lnSpc>
                <a:spcPct val="100000"/>
              </a:lnSpc>
              <a:spcBef>
                <a:spcPts val="7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500"/>
              </a:spcBef>
              <a:spcAft>
                <a:spcPts val="0"/>
              </a:spcAft>
              <a:buClr>
                <a:schemeClr val="dk1"/>
              </a:buClr>
              <a:buSzPts val="900"/>
              <a:buFont typeface="Arial"/>
              <a:buAutoNum type="alphaLcPeriod"/>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5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cxnSp>
        <p:nvCxnSpPr>
          <p:cNvPr id="388" name="Google Shape;388;p67"/>
          <p:cNvCxnSpPr/>
          <p:nvPr/>
        </p:nvCxnSpPr>
        <p:spPr>
          <a:xfrm>
            <a:off x="457200" y="342900"/>
            <a:ext cx="8229600" cy="0"/>
          </a:xfrm>
          <a:prstGeom prst="straightConnector1">
            <a:avLst/>
          </a:prstGeom>
          <a:noFill/>
          <a:ln w="47625" cap="flat" cmpd="sng">
            <a:solidFill>
              <a:schemeClr val="dk1"/>
            </a:solidFill>
            <a:prstDash val="solid"/>
            <a:round/>
            <a:headEnd type="none" w="sm" len="sm"/>
            <a:tailEnd type="none" w="sm" len="sm"/>
          </a:ln>
        </p:spPr>
      </p:cxnSp>
      <p:sp>
        <p:nvSpPr>
          <p:cNvPr id="389" name="Google Shape;389;p67"/>
          <p:cNvSpPr txBox="1">
            <a:spLocks noGrp="1"/>
          </p:cNvSpPr>
          <p:nvPr>
            <p:ph type="title"/>
          </p:nvPr>
        </p:nvSpPr>
        <p:spPr>
          <a:xfrm>
            <a:off x="457200" y="411483"/>
            <a:ext cx="8229600" cy="5142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90" name="Google Shape;390;p67"/>
          <p:cNvSpPr txBox="1">
            <a:spLocks noGrp="1"/>
          </p:cNvSpPr>
          <p:nvPr>
            <p:ph type="sldNum" idx="12"/>
          </p:nvPr>
        </p:nvSpPr>
        <p:spPr>
          <a:xfrm>
            <a:off x="8458200" y="4810899"/>
            <a:ext cx="228600" cy="1716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1" i="0" u="none" strike="noStrike" cap="none">
                <a:solidFill>
                  <a:schemeClr val="dk1"/>
                </a:solidFill>
                <a:latin typeface="Arial"/>
                <a:ea typeface="Arial"/>
                <a:cs typeface="Arial"/>
                <a:sym typeface="Arial"/>
              </a:defRPr>
            </a:lvl1pPr>
            <a:lvl2pPr marL="0" marR="0" lvl="1" indent="0" algn="r" rtl="0">
              <a:spcBef>
                <a:spcPts val="0"/>
              </a:spcBef>
              <a:buNone/>
              <a:defRPr sz="600" b="1" i="0" u="none" strike="noStrike" cap="none">
                <a:solidFill>
                  <a:schemeClr val="dk1"/>
                </a:solidFill>
                <a:latin typeface="Arial"/>
                <a:ea typeface="Arial"/>
                <a:cs typeface="Arial"/>
                <a:sym typeface="Arial"/>
              </a:defRPr>
            </a:lvl2pPr>
            <a:lvl3pPr marL="0" marR="0" lvl="2" indent="0" algn="r" rtl="0">
              <a:spcBef>
                <a:spcPts val="0"/>
              </a:spcBef>
              <a:buNone/>
              <a:defRPr sz="600" b="1" i="0" u="none" strike="noStrike" cap="none">
                <a:solidFill>
                  <a:schemeClr val="dk1"/>
                </a:solidFill>
                <a:latin typeface="Arial"/>
                <a:ea typeface="Arial"/>
                <a:cs typeface="Arial"/>
                <a:sym typeface="Arial"/>
              </a:defRPr>
            </a:lvl3pPr>
            <a:lvl4pPr marL="0" marR="0" lvl="3" indent="0" algn="r" rtl="0">
              <a:spcBef>
                <a:spcPts val="0"/>
              </a:spcBef>
              <a:buNone/>
              <a:defRPr sz="600" b="1" i="0" u="none" strike="noStrike" cap="none">
                <a:solidFill>
                  <a:schemeClr val="dk1"/>
                </a:solidFill>
                <a:latin typeface="Arial"/>
                <a:ea typeface="Arial"/>
                <a:cs typeface="Arial"/>
                <a:sym typeface="Arial"/>
              </a:defRPr>
            </a:lvl4pPr>
            <a:lvl5pPr marL="0" marR="0" lvl="4" indent="0" algn="r" rtl="0">
              <a:spcBef>
                <a:spcPts val="0"/>
              </a:spcBef>
              <a:buNone/>
              <a:defRPr sz="600" b="1" i="0" u="none" strike="noStrike" cap="none">
                <a:solidFill>
                  <a:schemeClr val="dk1"/>
                </a:solidFill>
                <a:latin typeface="Arial"/>
                <a:ea typeface="Arial"/>
                <a:cs typeface="Arial"/>
                <a:sym typeface="Arial"/>
              </a:defRPr>
            </a:lvl5pPr>
            <a:lvl6pPr marL="0" marR="0" lvl="5" indent="0" algn="r" rtl="0">
              <a:spcBef>
                <a:spcPts val="0"/>
              </a:spcBef>
              <a:buNone/>
              <a:defRPr sz="600" b="1" i="0" u="none" strike="noStrike" cap="none">
                <a:solidFill>
                  <a:schemeClr val="dk1"/>
                </a:solidFill>
                <a:latin typeface="Arial"/>
                <a:ea typeface="Arial"/>
                <a:cs typeface="Arial"/>
                <a:sym typeface="Arial"/>
              </a:defRPr>
            </a:lvl6pPr>
            <a:lvl7pPr marL="0" marR="0" lvl="6" indent="0" algn="r" rtl="0">
              <a:spcBef>
                <a:spcPts val="0"/>
              </a:spcBef>
              <a:buNone/>
              <a:defRPr sz="600" b="1" i="0" u="none" strike="noStrike" cap="none">
                <a:solidFill>
                  <a:schemeClr val="dk1"/>
                </a:solidFill>
                <a:latin typeface="Arial"/>
                <a:ea typeface="Arial"/>
                <a:cs typeface="Arial"/>
                <a:sym typeface="Arial"/>
              </a:defRPr>
            </a:lvl7pPr>
            <a:lvl8pPr marL="0" marR="0" lvl="7" indent="0" algn="r" rtl="0">
              <a:spcBef>
                <a:spcPts val="0"/>
              </a:spcBef>
              <a:buNone/>
              <a:defRPr sz="600" b="1" i="0" u="none" strike="noStrike" cap="none">
                <a:solidFill>
                  <a:schemeClr val="dk1"/>
                </a:solidFill>
                <a:latin typeface="Arial"/>
                <a:ea typeface="Arial"/>
                <a:cs typeface="Arial"/>
                <a:sym typeface="Arial"/>
              </a:defRPr>
            </a:lvl8pPr>
            <a:lvl9pPr marL="0" marR="0" lvl="8" indent="0" algn="r" rtl="0">
              <a:spcBef>
                <a:spcPts val="0"/>
              </a:spcBef>
              <a:buNone/>
              <a:defRPr sz="6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91" name="Google Shape;391;p67"/>
          <p:cNvSpPr txBox="1">
            <a:spLocks noGrp="1"/>
          </p:cNvSpPr>
          <p:nvPr>
            <p:ph type="dt" idx="10"/>
          </p:nvPr>
        </p:nvSpPr>
        <p:spPr>
          <a:xfrm>
            <a:off x="7283670" y="4810899"/>
            <a:ext cx="1024200" cy="171600"/>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6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ontent 1">
  <p:cSld name="1_Title and Content">
    <p:spTree>
      <p:nvGrpSpPr>
        <p:cNvPr id="1" name="Shape 392"/>
        <p:cNvGrpSpPr/>
        <p:nvPr/>
      </p:nvGrpSpPr>
      <p:grpSpPr>
        <a:xfrm>
          <a:off x="0" y="0"/>
          <a:ext cx="0" cy="0"/>
          <a:chOff x="0" y="0"/>
          <a:chExt cx="0" cy="0"/>
        </a:xfrm>
      </p:grpSpPr>
      <p:sp>
        <p:nvSpPr>
          <p:cNvPr id="393" name="Google Shape;393;p68"/>
          <p:cNvSpPr txBox="1">
            <a:spLocks noGrp="1"/>
          </p:cNvSpPr>
          <p:nvPr>
            <p:ph type="body" idx="1"/>
          </p:nvPr>
        </p:nvSpPr>
        <p:spPr>
          <a:xfrm>
            <a:off x="457200" y="1459580"/>
            <a:ext cx="7086600" cy="297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chemeClr val="dk1"/>
              </a:buClr>
              <a:buSzPts val="1800"/>
              <a:buFont typeface="Verizon NHG TX"/>
              <a:buNone/>
              <a:defRPr/>
            </a:lvl1pPr>
            <a:lvl2pPr marL="914400" lvl="1" indent="-228600" algn="l" rtl="0">
              <a:lnSpc>
                <a:spcPct val="100000"/>
              </a:lnSpc>
              <a:spcBef>
                <a:spcPts val="900"/>
              </a:spcBef>
              <a:spcAft>
                <a:spcPts val="0"/>
              </a:spcAft>
              <a:buClr>
                <a:schemeClr val="dk1"/>
              </a:buClr>
              <a:buSzPts val="1800"/>
              <a:buFont typeface="Verizon NHG TX"/>
              <a:buNone/>
              <a:defRPr/>
            </a:lvl2pPr>
            <a:lvl3pPr marL="1371600" lvl="2" indent="-342900" algn="l" rtl="0">
              <a:lnSpc>
                <a:spcPct val="100000"/>
              </a:lnSpc>
              <a:spcBef>
                <a:spcPts val="600"/>
              </a:spcBef>
              <a:spcAft>
                <a:spcPts val="0"/>
              </a:spcAft>
              <a:buClr>
                <a:schemeClr val="dk1"/>
              </a:buClr>
              <a:buSzPts val="1800"/>
              <a:buChar char="•"/>
              <a:defRPr/>
            </a:lvl3pPr>
            <a:lvl4pPr marL="1828800" lvl="3" indent="-342900" algn="l" rtl="0">
              <a:lnSpc>
                <a:spcPct val="100000"/>
              </a:lnSpc>
              <a:spcBef>
                <a:spcPts val="600"/>
              </a:spcBef>
              <a:spcAft>
                <a:spcPts val="0"/>
              </a:spcAft>
              <a:buClr>
                <a:schemeClr val="dk1"/>
              </a:buClr>
              <a:buSzPts val="1800"/>
              <a:buChar char="–"/>
              <a:defRPr/>
            </a:lvl4pPr>
            <a:lvl5pPr marL="2286000" lvl="4" indent="-342900" algn="l" rtl="0">
              <a:lnSpc>
                <a:spcPct val="100000"/>
              </a:lnSpc>
              <a:spcBef>
                <a:spcPts val="600"/>
              </a:spcBef>
              <a:spcAft>
                <a:spcPts val="0"/>
              </a:spcAft>
              <a:buClr>
                <a:schemeClr val="dk1"/>
              </a:buClr>
              <a:buSzPts val="1800"/>
              <a:buChar char="–"/>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600"/>
              </a:spcBef>
              <a:spcAft>
                <a:spcPts val="0"/>
              </a:spcAft>
              <a:buClr>
                <a:schemeClr val="dk1"/>
              </a:buClr>
              <a:buSzPts val="1800"/>
              <a:buChar char="–"/>
              <a:defRPr/>
            </a:lvl7pPr>
            <a:lvl8pPr marL="3657600" lvl="7" indent="-342900" algn="l" rtl="0">
              <a:lnSpc>
                <a:spcPct val="100000"/>
              </a:lnSpc>
              <a:spcBef>
                <a:spcPts val="600"/>
              </a:spcBef>
              <a:spcAft>
                <a:spcPts val="0"/>
              </a:spcAft>
              <a:buClr>
                <a:schemeClr val="dk1"/>
              </a:buClr>
              <a:buSzPts val="1800"/>
              <a:buChar char="–"/>
              <a:defRPr/>
            </a:lvl8pPr>
            <a:lvl9pPr marL="4114800" lvl="8" indent="-342900" algn="l" rtl="0">
              <a:lnSpc>
                <a:spcPct val="100000"/>
              </a:lnSpc>
              <a:spcBef>
                <a:spcPts val="600"/>
              </a:spcBef>
              <a:spcAft>
                <a:spcPts val="0"/>
              </a:spcAft>
              <a:buClr>
                <a:schemeClr val="dk1"/>
              </a:buClr>
              <a:buSzPts val="1800"/>
              <a:buChar char="–"/>
              <a:defRPr/>
            </a:lvl9pPr>
          </a:lstStyle>
          <a:p>
            <a:endParaRPr/>
          </a:p>
        </p:txBody>
      </p:sp>
      <p:sp>
        <p:nvSpPr>
          <p:cNvPr id="394" name="Google Shape;394;p68"/>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chemeClr val="dk1"/>
              </a:buClr>
              <a:buSzPts val="700"/>
              <a:buFont typeface="Verizon NHG DS"/>
              <a:buNone/>
              <a:defRPr sz="700" b="1" i="0" u="none" strike="noStrike" cap="none">
                <a:solidFill>
                  <a:schemeClr val="dk1"/>
                </a:solidFill>
                <a:latin typeface="Verizon NHG DS"/>
                <a:ea typeface="Verizon NHG DS"/>
                <a:cs typeface="Verizon NHG DS"/>
                <a:sym typeface="Verizon NHG DS"/>
              </a:defRPr>
            </a:lvl1pPr>
            <a:lvl2pPr marL="0" marR="0" lvl="1" indent="0" algn="r" rtl="0">
              <a:spcBef>
                <a:spcPts val="0"/>
              </a:spcBef>
              <a:spcAft>
                <a:spcPts val="0"/>
              </a:spcAft>
              <a:buClr>
                <a:schemeClr val="dk1"/>
              </a:buClr>
              <a:buSzPts val="700"/>
              <a:buFont typeface="Verizon NHG DS"/>
              <a:buNone/>
              <a:defRPr sz="700" b="1" i="0" u="none" strike="noStrike" cap="none">
                <a:solidFill>
                  <a:schemeClr val="dk1"/>
                </a:solidFill>
                <a:latin typeface="Verizon NHG DS"/>
                <a:ea typeface="Verizon NHG DS"/>
                <a:cs typeface="Verizon NHG DS"/>
                <a:sym typeface="Verizon NHG DS"/>
              </a:defRPr>
            </a:lvl2pPr>
            <a:lvl3pPr marL="0" marR="0" lvl="2" indent="0" algn="r" rtl="0">
              <a:spcBef>
                <a:spcPts val="0"/>
              </a:spcBef>
              <a:spcAft>
                <a:spcPts val="0"/>
              </a:spcAft>
              <a:buClr>
                <a:schemeClr val="dk1"/>
              </a:buClr>
              <a:buSzPts val="700"/>
              <a:buFont typeface="Verizon NHG DS"/>
              <a:buNone/>
              <a:defRPr sz="700" b="1" i="0" u="none" strike="noStrike" cap="none">
                <a:solidFill>
                  <a:schemeClr val="dk1"/>
                </a:solidFill>
                <a:latin typeface="Verizon NHG DS"/>
                <a:ea typeface="Verizon NHG DS"/>
                <a:cs typeface="Verizon NHG DS"/>
                <a:sym typeface="Verizon NHG DS"/>
              </a:defRPr>
            </a:lvl3pPr>
            <a:lvl4pPr marL="0" marR="0" lvl="3" indent="0" algn="r" rtl="0">
              <a:spcBef>
                <a:spcPts val="0"/>
              </a:spcBef>
              <a:spcAft>
                <a:spcPts val="0"/>
              </a:spcAft>
              <a:buClr>
                <a:schemeClr val="dk1"/>
              </a:buClr>
              <a:buSzPts val="700"/>
              <a:buFont typeface="Verizon NHG DS"/>
              <a:buNone/>
              <a:defRPr sz="700" b="1" i="0" u="none" strike="noStrike" cap="none">
                <a:solidFill>
                  <a:schemeClr val="dk1"/>
                </a:solidFill>
                <a:latin typeface="Verizon NHG DS"/>
                <a:ea typeface="Verizon NHG DS"/>
                <a:cs typeface="Verizon NHG DS"/>
                <a:sym typeface="Verizon NHG DS"/>
              </a:defRPr>
            </a:lvl4pPr>
            <a:lvl5pPr marL="0" marR="0" lvl="4" indent="0" algn="r" rtl="0">
              <a:spcBef>
                <a:spcPts val="0"/>
              </a:spcBef>
              <a:spcAft>
                <a:spcPts val="0"/>
              </a:spcAft>
              <a:buClr>
                <a:schemeClr val="dk1"/>
              </a:buClr>
              <a:buSzPts val="700"/>
              <a:buFont typeface="Verizon NHG DS"/>
              <a:buNone/>
              <a:defRPr sz="700" b="1" i="0" u="none" strike="noStrike" cap="none">
                <a:solidFill>
                  <a:schemeClr val="dk1"/>
                </a:solidFill>
                <a:latin typeface="Verizon NHG DS"/>
                <a:ea typeface="Verizon NHG DS"/>
                <a:cs typeface="Verizon NHG DS"/>
                <a:sym typeface="Verizon NHG DS"/>
              </a:defRPr>
            </a:lvl5pPr>
            <a:lvl6pPr marL="0" marR="0" lvl="5" indent="0" algn="r" rtl="0">
              <a:spcBef>
                <a:spcPts val="0"/>
              </a:spcBef>
              <a:spcAft>
                <a:spcPts val="0"/>
              </a:spcAft>
              <a:buClr>
                <a:schemeClr val="dk1"/>
              </a:buClr>
              <a:buSzPts val="700"/>
              <a:buFont typeface="Verizon NHG DS"/>
              <a:buNone/>
              <a:defRPr sz="700" b="1" i="0" u="none" strike="noStrike" cap="none">
                <a:solidFill>
                  <a:schemeClr val="dk1"/>
                </a:solidFill>
                <a:latin typeface="Verizon NHG DS"/>
                <a:ea typeface="Verizon NHG DS"/>
                <a:cs typeface="Verizon NHG DS"/>
                <a:sym typeface="Verizon NHG DS"/>
              </a:defRPr>
            </a:lvl6pPr>
            <a:lvl7pPr marL="0" marR="0" lvl="6" indent="0" algn="r" rtl="0">
              <a:spcBef>
                <a:spcPts val="0"/>
              </a:spcBef>
              <a:spcAft>
                <a:spcPts val="0"/>
              </a:spcAft>
              <a:buClr>
                <a:schemeClr val="dk1"/>
              </a:buClr>
              <a:buSzPts val="700"/>
              <a:buFont typeface="Verizon NHG DS"/>
              <a:buNone/>
              <a:defRPr sz="700" b="1" i="0" u="none" strike="noStrike" cap="none">
                <a:solidFill>
                  <a:schemeClr val="dk1"/>
                </a:solidFill>
                <a:latin typeface="Verizon NHG DS"/>
                <a:ea typeface="Verizon NHG DS"/>
                <a:cs typeface="Verizon NHG DS"/>
                <a:sym typeface="Verizon NHG DS"/>
              </a:defRPr>
            </a:lvl7pPr>
            <a:lvl8pPr marL="0" marR="0" lvl="7" indent="0" algn="r" rtl="0">
              <a:spcBef>
                <a:spcPts val="0"/>
              </a:spcBef>
              <a:spcAft>
                <a:spcPts val="0"/>
              </a:spcAft>
              <a:buClr>
                <a:schemeClr val="dk1"/>
              </a:buClr>
              <a:buSzPts val="700"/>
              <a:buFont typeface="Verizon NHG DS"/>
              <a:buNone/>
              <a:defRPr sz="700" b="1" i="0" u="none" strike="noStrike" cap="none">
                <a:solidFill>
                  <a:schemeClr val="dk1"/>
                </a:solidFill>
                <a:latin typeface="Verizon NHG DS"/>
                <a:ea typeface="Verizon NHG DS"/>
                <a:cs typeface="Verizon NHG DS"/>
                <a:sym typeface="Verizon NHG DS"/>
              </a:defRPr>
            </a:lvl8pPr>
            <a:lvl9pPr marL="0" marR="0" lvl="8" indent="0" algn="r" rtl="0">
              <a:spcBef>
                <a:spcPts val="0"/>
              </a:spcBef>
              <a:spcAft>
                <a:spcPts val="0"/>
              </a:spcAft>
              <a:buClr>
                <a:schemeClr val="dk1"/>
              </a:buClr>
              <a:buSzPts val="700"/>
              <a:buFont typeface="Verizon NHG DS"/>
              <a:buNone/>
              <a:defRPr sz="700" b="1" i="0" u="none" strike="noStrike" cap="none">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cxnSp>
        <p:nvCxnSpPr>
          <p:cNvPr id="395" name="Google Shape;395;p68"/>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396" name="Google Shape;396;p68"/>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Font typeface="Verizon NHG D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wo Column Content">
  <p:cSld name="Two Column Content">
    <p:spTree>
      <p:nvGrpSpPr>
        <p:cNvPr id="1" name="Shape 397"/>
        <p:cNvGrpSpPr/>
        <p:nvPr/>
      </p:nvGrpSpPr>
      <p:grpSpPr>
        <a:xfrm>
          <a:off x="0" y="0"/>
          <a:ext cx="0" cy="0"/>
          <a:chOff x="0" y="0"/>
          <a:chExt cx="0" cy="0"/>
        </a:xfrm>
      </p:grpSpPr>
      <p:sp>
        <p:nvSpPr>
          <p:cNvPr id="398" name="Google Shape;398;p69"/>
          <p:cNvSpPr txBox="1">
            <a:spLocks noGrp="1"/>
          </p:cNvSpPr>
          <p:nvPr>
            <p:ph type="body" idx="1"/>
          </p:nvPr>
        </p:nvSpPr>
        <p:spPr>
          <a:xfrm>
            <a:off x="457200" y="1097756"/>
            <a:ext cx="3977700" cy="3530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12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228600" algn="l" rtl="0">
              <a:lnSpc>
                <a:spcPct val="100000"/>
              </a:lnSpc>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9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9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9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9" name="Google Shape;399;p69"/>
          <p:cNvSpPr txBox="1">
            <a:spLocks noGrp="1"/>
          </p:cNvSpPr>
          <p:nvPr>
            <p:ph type="dt" idx="10"/>
          </p:nvPr>
        </p:nvSpPr>
        <p:spPr>
          <a:xfrm>
            <a:off x="7543800" y="4810899"/>
            <a:ext cx="914400" cy="171600"/>
          </a:xfrm>
          <a:prstGeom prst="rect">
            <a:avLst/>
          </a:prstGeom>
          <a:noFill/>
          <a:ln>
            <a:noFill/>
          </a:ln>
        </p:spPr>
        <p:txBody>
          <a:bodyPr spcFirstLastPara="1" wrap="square" lIns="68575" tIns="68575" rIns="68575" bIns="68575" anchor="b" anchorCtr="0">
            <a:noAutofit/>
          </a:bodyPr>
          <a:lstStyle>
            <a:lvl1pPr marR="0" lvl="0" algn="l"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00" name="Google Shape;400;p69"/>
          <p:cNvSpPr txBox="1">
            <a:spLocks noGrp="1"/>
          </p:cNvSpPr>
          <p:nvPr>
            <p:ph type="sldNum" idx="12"/>
          </p:nvPr>
        </p:nvSpPr>
        <p:spPr>
          <a:xfrm>
            <a:off x="8458200" y="4810899"/>
            <a:ext cx="228600" cy="171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401" name="Google Shape;401;p69"/>
          <p:cNvCxnSpPr/>
          <p:nvPr/>
        </p:nvCxnSpPr>
        <p:spPr>
          <a:xfrm>
            <a:off x="457200" y="342900"/>
            <a:ext cx="8229600" cy="0"/>
          </a:xfrm>
          <a:prstGeom prst="straightConnector1">
            <a:avLst/>
          </a:prstGeom>
          <a:noFill/>
          <a:ln w="47625" cap="flat" cmpd="sng">
            <a:solidFill>
              <a:schemeClr val="dk1"/>
            </a:solidFill>
            <a:prstDash val="solid"/>
            <a:round/>
            <a:headEnd type="none" w="sm" len="sm"/>
            <a:tailEnd type="none" w="sm" len="sm"/>
          </a:ln>
        </p:spPr>
      </p:cxnSp>
      <p:sp>
        <p:nvSpPr>
          <p:cNvPr id="402" name="Google Shape;402;p69"/>
          <p:cNvSpPr txBox="1">
            <a:spLocks noGrp="1"/>
          </p:cNvSpPr>
          <p:nvPr>
            <p:ph type="body" idx="2"/>
          </p:nvPr>
        </p:nvSpPr>
        <p:spPr>
          <a:xfrm>
            <a:off x="4709160" y="1097756"/>
            <a:ext cx="3977700" cy="3530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12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228600" algn="l" rtl="0">
              <a:lnSpc>
                <a:spcPct val="100000"/>
              </a:lnSpc>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9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9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9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3" name="Google Shape;403;p69"/>
          <p:cNvSpPr txBox="1">
            <a:spLocks noGrp="1"/>
          </p:cNvSpPr>
          <p:nvPr>
            <p:ph type="title"/>
          </p:nvPr>
        </p:nvSpPr>
        <p:spPr>
          <a:xfrm>
            <a:off x="457200" y="445770"/>
            <a:ext cx="7086600" cy="514200"/>
          </a:xfrm>
          <a:prstGeom prst="rect">
            <a:avLst/>
          </a:prstGeom>
          <a:noFill/>
          <a:ln>
            <a:noFill/>
          </a:ln>
        </p:spPr>
        <p:txBody>
          <a:bodyPr spcFirstLastPara="1" wrap="square" lIns="68575" tIns="68575" rIns="68575" bIns="68575" anchor="t" anchorCtr="0">
            <a:noAutofit/>
          </a:bodyPr>
          <a:lstStyle>
            <a:lvl1pPr marR="0" lvl="0" algn="l" rtl="0">
              <a:lnSpc>
                <a:spcPct val="8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800"/>
              <a:buFont typeface="Arial"/>
              <a:buNone/>
              <a:defRPr sz="1800"/>
            </a:lvl2pPr>
            <a:lvl3pPr lvl="2" algn="l" rtl="0">
              <a:lnSpc>
                <a:spcPct val="100000"/>
              </a:lnSpc>
              <a:spcBef>
                <a:spcPts val="0"/>
              </a:spcBef>
              <a:spcAft>
                <a:spcPts val="0"/>
              </a:spcAft>
              <a:buSzPts val="1800"/>
              <a:buFont typeface="Arial"/>
              <a:buNone/>
              <a:defRPr sz="1800"/>
            </a:lvl3pPr>
            <a:lvl4pPr lvl="3" algn="l" rtl="0">
              <a:lnSpc>
                <a:spcPct val="100000"/>
              </a:lnSpc>
              <a:spcBef>
                <a:spcPts val="0"/>
              </a:spcBef>
              <a:spcAft>
                <a:spcPts val="0"/>
              </a:spcAft>
              <a:buSzPts val="1800"/>
              <a:buFont typeface="Arial"/>
              <a:buNone/>
              <a:defRPr sz="1800"/>
            </a:lvl4pPr>
            <a:lvl5pPr lvl="4" algn="l" rtl="0">
              <a:lnSpc>
                <a:spcPct val="100000"/>
              </a:lnSpc>
              <a:spcBef>
                <a:spcPts val="0"/>
              </a:spcBef>
              <a:spcAft>
                <a:spcPts val="0"/>
              </a:spcAft>
              <a:buSzPts val="1800"/>
              <a:buFont typeface="Arial"/>
              <a:buNone/>
              <a:defRPr sz="1800"/>
            </a:lvl5pPr>
            <a:lvl6pPr lvl="5" algn="l" rtl="0">
              <a:lnSpc>
                <a:spcPct val="100000"/>
              </a:lnSpc>
              <a:spcBef>
                <a:spcPts val="0"/>
              </a:spcBef>
              <a:spcAft>
                <a:spcPts val="0"/>
              </a:spcAft>
              <a:buSzPts val="1800"/>
              <a:buFont typeface="Arial"/>
              <a:buNone/>
              <a:defRPr sz="1800"/>
            </a:lvl6pPr>
            <a:lvl7pPr lvl="6" algn="l" rtl="0">
              <a:lnSpc>
                <a:spcPct val="100000"/>
              </a:lnSpc>
              <a:spcBef>
                <a:spcPts val="0"/>
              </a:spcBef>
              <a:spcAft>
                <a:spcPts val="0"/>
              </a:spcAft>
              <a:buSzPts val="1800"/>
              <a:buFont typeface="Arial"/>
              <a:buNone/>
              <a:defRPr sz="1800"/>
            </a:lvl7pPr>
            <a:lvl8pPr lvl="7" algn="l" rtl="0">
              <a:lnSpc>
                <a:spcPct val="100000"/>
              </a:lnSpc>
              <a:spcBef>
                <a:spcPts val="0"/>
              </a:spcBef>
              <a:spcAft>
                <a:spcPts val="0"/>
              </a:spcAft>
              <a:buSzPts val="1800"/>
              <a:buFont typeface="Arial"/>
              <a:buNone/>
              <a:defRPr sz="1800"/>
            </a:lvl8pPr>
            <a:lvl9pPr lvl="8" algn="l" rtl="0">
              <a:lnSpc>
                <a:spcPct val="100000"/>
              </a:lnSpc>
              <a:spcBef>
                <a:spcPts val="0"/>
              </a:spcBef>
              <a:spcAft>
                <a:spcPts val="0"/>
              </a:spcAft>
              <a:buSzPts val="1800"/>
              <a:buFont typeface="Arial"/>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5"/>
        <p:cNvGrpSpPr/>
        <p:nvPr/>
      </p:nvGrpSpPr>
      <p:grpSpPr>
        <a:xfrm>
          <a:off x="0" y="0"/>
          <a:ext cx="0" cy="0"/>
          <a:chOff x="0" y="0"/>
          <a:chExt cx="0" cy="0"/>
        </a:xfrm>
      </p:grpSpPr>
      <p:sp>
        <p:nvSpPr>
          <p:cNvPr id="56" name="Google Shape;56;p9"/>
          <p:cNvSpPr txBox="1"/>
          <p:nvPr/>
        </p:nvSpPr>
        <p:spPr>
          <a:xfrm>
            <a:off x="457199" y="457200"/>
            <a:ext cx="4114800" cy="914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6500" b="1">
                <a:solidFill>
                  <a:schemeClr val="dk1"/>
                </a:solidFill>
                <a:latin typeface="Arial"/>
                <a:ea typeface="Arial"/>
                <a:cs typeface="Arial"/>
                <a:sym typeface="Arial"/>
              </a:rPr>
              <a:t>Thank you.</a:t>
            </a:r>
            <a:endParaRPr/>
          </a:p>
        </p:txBody>
      </p:sp>
      <p:sp>
        <p:nvSpPr>
          <p:cNvPr id="57" name="Google Shape;57;p9"/>
          <p:cNvSpPr txBox="1">
            <a:spLocks noGrp="1"/>
          </p:cNvSpPr>
          <p:nvPr>
            <p:ph type="subTitle" idx="1"/>
          </p:nvPr>
        </p:nvSpPr>
        <p:spPr>
          <a:xfrm>
            <a:off x="457200" y="1600200"/>
            <a:ext cx="4114800" cy="685800"/>
          </a:xfrm>
          <a:prstGeom prst="rect">
            <a:avLst/>
          </a:prstGeom>
          <a:noFill/>
          <a:ln>
            <a:noFill/>
          </a:ln>
        </p:spPr>
        <p:txBody>
          <a:bodyPr spcFirstLastPara="1" wrap="square" lIns="0" tIns="0" rIns="0" bIns="0" anchor="t" anchorCtr="0">
            <a:noAutofit/>
          </a:bodyPr>
          <a:lstStyle>
            <a:lvl1pPr lvl="0" algn="l">
              <a:lnSpc>
                <a:spcPct val="80000"/>
              </a:lnSpc>
              <a:spcBef>
                <a:spcPts val="900"/>
              </a:spcBef>
              <a:spcAft>
                <a:spcPts val="0"/>
              </a:spcAft>
              <a:buClr>
                <a:schemeClr val="dk1"/>
              </a:buClr>
              <a:buSzPts val="2000"/>
              <a:buFont typeface="Arial"/>
              <a:buNone/>
              <a:defRPr sz="2000" b="1">
                <a:solidFill>
                  <a:schemeClr val="dk1"/>
                </a:solidFill>
                <a:latin typeface="Arial"/>
                <a:ea typeface="Arial"/>
                <a:cs typeface="Arial"/>
                <a:sym typeface="Arial"/>
              </a:defRPr>
            </a:lvl1pPr>
            <a:lvl2pPr lvl="1" algn="l">
              <a:lnSpc>
                <a:spcPct val="80000"/>
              </a:lnSpc>
              <a:spcBef>
                <a:spcPts val="900"/>
              </a:spcBef>
              <a:spcAft>
                <a:spcPts val="0"/>
              </a:spcAft>
              <a:buClr>
                <a:schemeClr val="dk1"/>
              </a:buClr>
              <a:buSzPts val="2000"/>
              <a:buFont typeface="Neue Haas Grotesk Text Std"/>
              <a:buNone/>
              <a:defRPr sz="2000" b="1">
                <a:solidFill>
                  <a:schemeClr val="dk1"/>
                </a:solidFill>
              </a:defRPr>
            </a:lvl2pPr>
            <a:lvl3pPr lvl="2" algn="l">
              <a:lnSpc>
                <a:spcPct val="80000"/>
              </a:lnSpc>
              <a:spcBef>
                <a:spcPts val="900"/>
              </a:spcBef>
              <a:spcAft>
                <a:spcPts val="0"/>
              </a:spcAft>
              <a:buClr>
                <a:schemeClr val="dk1"/>
              </a:buClr>
              <a:buSzPts val="2000"/>
              <a:buNone/>
              <a:defRPr sz="2000" b="1">
                <a:solidFill>
                  <a:schemeClr val="dk1"/>
                </a:solidFill>
              </a:defRPr>
            </a:lvl3pPr>
            <a:lvl4pPr lvl="3" algn="l">
              <a:lnSpc>
                <a:spcPct val="80000"/>
              </a:lnSpc>
              <a:spcBef>
                <a:spcPts val="900"/>
              </a:spcBef>
              <a:spcAft>
                <a:spcPts val="0"/>
              </a:spcAft>
              <a:buClr>
                <a:schemeClr val="dk1"/>
              </a:buClr>
              <a:buSzPts val="2000"/>
              <a:buNone/>
              <a:defRPr sz="2000" b="1">
                <a:solidFill>
                  <a:schemeClr val="dk1"/>
                </a:solidFill>
              </a:defRPr>
            </a:lvl4pPr>
            <a:lvl5pPr lvl="4" algn="l">
              <a:lnSpc>
                <a:spcPct val="80000"/>
              </a:lnSpc>
              <a:spcBef>
                <a:spcPts val="900"/>
              </a:spcBef>
              <a:spcAft>
                <a:spcPts val="0"/>
              </a:spcAft>
              <a:buClr>
                <a:schemeClr val="dk1"/>
              </a:buClr>
              <a:buSzPts val="2000"/>
              <a:buNone/>
              <a:defRPr sz="2000" b="1">
                <a:solidFill>
                  <a:schemeClr val="dk1"/>
                </a:solidFill>
              </a:defRPr>
            </a:lvl5pPr>
            <a:lvl6pPr lvl="5" algn="l">
              <a:lnSpc>
                <a:spcPct val="80000"/>
              </a:lnSpc>
              <a:spcBef>
                <a:spcPts val="900"/>
              </a:spcBef>
              <a:spcAft>
                <a:spcPts val="0"/>
              </a:spcAft>
              <a:buClr>
                <a:schemeClr val="dk1"/>
              </a:buClr>
              <a:buSzPts val="2000"/>
              <a:buNone/>
              <a:defRPr sz="2000" b="1">
                <a:solidFill>
                  <a:schemeClr val="dk1"/>
                </a:solidFill>
              </a:defRPr>
            </a:lvl6pPr>
            <a:lvl7pPr lvl="6" algn="l">
              <a:lnSpc>
                <a:spcPct val="80000"/>
              </a:lnSpc>
              <a:spcBef>
                <a:spcPts val="900"/>
              </a:spcBef>
              <a:spcAft>
                <a:spcPts val="0"/>
              </a:spcAft>
              <a:buClr>
                <a:schemeClr val="dk1"/>
              </a:buClr>
              <a:buSzPts val="2000"/>
              <a:buNone/>
              <a:defRPr sz="2000" b="1">
                <a:solidFill>
                  <a:schemeClr val="dk1"/>
                </a:solidFill>
              </a:defRPr>
            </a:lvl7pPr>
            <a:lvl8pPr lvl="7" algn="l">
              <a:lnSpc>
                <a:spcPct val="80000"/>
              </a:lnSpc>
              <a:spcBef>
                <a:spcPts val="900"/>
              </a:spcBef>
              <a:spcAft>
                <a:spcPts val="0"/>
              </a:spcAft>
              <a:buClr>
                <a:schemeClr val="dk1"/>
              </a:buClr>
              <a:buSzPts val="2000"/>
              <a:buNone/>
              <a:defRPr sz="2000" b="1">
                <a:solidFill>
                  <a:schemeClr val="dk1"/>
                </a:solidFill>
              </a:defRPr>
            </a:lvl8pPr>
            <a:lvl9pPr lvl="8" algn="l">
              <a:lnSpc>
                <a:spcPct val="80000"/>
              </a:lnSpc>
              <a:spcBef>
                <a:spcPts val="900"/>
              </a:spcBef>
              <a:spcAft>
                <a:spcPts val="0"/>
              </a:spcAft>
              <a:buClr>
                <a:schemeClr val="dk1"/>
              </a:buClr>
              <a:buSzPts val="2000"/>
              <a:buNone/>
              <a:defRPr sz="2000" b="1">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slide">
  <p:cSld name="Cover slide">
    <p:spTree>
      <p:nvGrpSpPr>
        <p:cNvPr id="1" name="Shape 58"/>
        <p:cNvGrpSpPr/>
        <p:nvPr/>
      </p:nvGrpSpPr>
      <p:grpSpPr>
        <a:xfrm>
          <a:off x="0" y="0"/>
          <a:ext cx="0" cy="0"/>
          <a:chOff x="0" y="0"/>
          <a:chExt cx="0" cy="0"/>
        </a:xfrm>
      </p:grpSpPr>
      <p:sp>
        <p:nvSpPr>
          <p:cNvPr id="59" name="Google Shape;59;p10"/>
          <p:cNvSpPr txBox="1">
            <a:spLocks noGrp="1"/>
          </p:cNvSpPr>
          <p:nvPr>
            <p:ph type="ctrTitle"/>
          </p:nvPr>
        </p:nvSpPr>
        <p:spPr>
          <a:xfrm>
            <a:off x="457200" y="598807"/>
            <a:ext cx="4114800" cy="173736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subTitle" idx="1"/>
          </p:nvPr>
        </p:nvSpPr>
        <p:spPr>
          <a:xfrm>
            <a:off x="457200" y="2427607"/>
            <a:ext cx="4114800" cy="1371600"/>
          </a:xfrm>
          <a:prstGeom prst="rect">
            <a:avLst/>
          </a:prstGeom>
          <a:noFill/>
          <a:ln>
            <a:noFill/>
          </a:ln>
        </p:spPr>
        <p:txBody>
          <a:bodyPr spcFirstLastPara="1" wrap="square" lIns="0" tIns="0" rIns="0" bIns="0" anchor="t" anchorCtr="0">
            <a:noAutofit/>
          </a:bodyPr>
          <a:lstStyle>
            <a:lvl1pPr lvl="0" algn="l">
              <a:lnSpc>
                <a:spcPct val="80000"/>
              </a:lnSpc>
              <a:spcBef>
                <a:spcPts val="900"/>
              </a:spcBef>
              <a:spcAft>
                <a:spcPts val="0"/>
              </a:spcAft>
              <a:buClr>
                <a:schemeClr val="dk1"/>
              </a:buClr>
              <a:buSzPts val="2000"/>
              <a:buFont typeface="Arial"/>
              <a:buNone/>
              <a:defRPr sz="2000" b="1">
                <a:solidFill>
                  <a:schemeClr val="dk1"/>
                </a:solidFill>
                <a:latin typeface="Arial"/>
                <a:ea typeface="Arial"/>
                <a:cs typeface="Arial"/>
                <a:sym typeface="Arial"/>
              </a:defRPr>
            </a:lvl1pPr>
            <a:lvl2pPr lvl="1" algn="l">
              <a:lnSpc>
                <a:spcPct val="80000"/>
              </a:lnSpc>
              <a:spcBef>
                <a:spcPts val="900"/>
              </a:spcBef>
              <a:spcAft>
                <a:spcPts val="0"/>
              </a:spcAft>
              <a:buClr>
                <a:schemeClr val="dk1"/>
              </a:buClr>
              <a:buSzPts val="2000"/>
              <a:buFont typeface="Neue Haas Grotesk Text Std"/>
              <a:buNone/>
              <a:defRPr sz="2000" b="1">
                <a:solidFill>
                  <a:schemeClr val="dk1"/>
                </a:solidFill>
              </a:defRPr>
            </a:lvl2pPr>
            <a:lvl3pPr lvl="2" algn="l">
              <a:lnSpc>
                <a:spcPct val="80000"/>
              </a:lnSpc>
              <a:spcBef>
                <a:spcPts val="900"/>
              </a:spcBef>
              <a:spcAft>
                <a:spcPts val="0"/>
              </a:spcAft>
              <a:buClr>
                <a:schemeClr val="dk1"/>
              </a:buClr>
              <a:buSzPts val="2000"/>
              <a:buNone/>
              <a:defRPr sz="2000" b="1">
                <a:solidFill>
                  <a:schemeClr val="dk1"/>
                </a:solidFill>
              </a:defRPr>
            </a:lvl3pPr>
            <a:lvl4pPr lvl="3" algn="l">
              <a:lnSpc>
                <a:spcPct val="80000"/>
              </a:lnSpc>
              <a:spcBef>
                <a:spcPts val="900"/>
              </a:spcBef>
              <a:spcAft>
                <a:spcPts val="0"/>
              </a:spcAft>
              <a:buClr>
                <a:schemeClr val="dk1"/>
              </a:buClr>
              <a:buSzPts val="2000"/>
              <a:buNone/>
              <a:defRPr sz="2000" b="1">
                <a:solidFill>
                  <a:schemeClr val="dk1"/>
                </a:solidFill>
              </a:defRPr>
            </a:lvl4pPr>
            <a:lvl5pPr lvl="4" algn="l">
              <a:lnSpc>
                <a:spcPct val="80000"/>
              </a:lnSpc>
              <a:spcBef>
                <a:spcPts val="900"/>
              </a:spcBef>
              <a:spcAft>
                <a:spcPts val="0"/>
              </a:spcAft>
              <a:buClr>
                <a:schemeClr val="dk1"/>
              </a:buClr>
              <a:buSzPts val="2000"/>
              <a:buNone/>
              <a:defRPr sz="2000" b="1">
                <a:solidFill>
                  <a:schemeClr val="dk1"/>
                </a:solidFill>
              </a:defRPr>
            </a:lvl5pPr>
            <a:lvl6pPr lvl="5" algn="l">
              <a:lnSpc>
                <a:spcPct val="80000"/>
              </a:lnSpc>
              <a:spcBef>
                <a:spcPts val="900"/>
              </a:spcBef>
              <a:spcAft>
                <a:spcPts val="0"/>
              </a:spcAft>
              <a:buClr>
                <a:schemeClr val="dk1"/>
              </a:buClr>
              <a:buSzPts val="2000"/>
              <a:buNone/>
              <a:defRPr sz="2000" b="1">
                <a:solidFill>
                  <a:schemeClr val="dk1"/>
                </a:solidFill>
              </a:defRPr>
            </a:lvl6pPr>
            <a:lvl7pPr lvl="6" algn="l">
              <a:lnSpc>
                <a:spcPct val="80000"/>
              </a:lnSpc>
              <a:spcBef>
                <a:spcPts val="900"/>
              </a:spcBef>
              <a:spcAft>
                <a:spcPts val="0"/>
              </a:spcAft>
              <a:buClr>
                <a:schemeClr val="dk1"/>
              </a:buClr>
              <a:buSzPts val="2000"/>
              <a:buNone/>
              <a:defRPr sz="2000" b="1">
                <a:solidFill>
                  <a:schemeClr val="dk1"/>
                </a:solidFill>
              </a:defRPr>
            </a:lvl7pPr>
            <a:lvl8pPr lvl="7" algn="l">
              <a:lnSpc>
                <a:spcPct val="80000"/>
              </a:lnSpc>
              <a:spcBef>
                <a:spcPts val="900"/>
              </a:spcBef>
              <a:spcAft>
                <a:spcPts val="0"/>
              </a:spcAft>
              <a:buClr>
                <a:schemeClr val="dk1"/>
              </a:buClr>
              <a:buSzPts val="2000"/>
              <a:buNone/>
              <a:defRPr sz="2000" b="1">
                <a:solidFill>
                  <a:schemeClr val="dk1"/>
                </a:solidFill>
              </a:defRPr>
            </a:lvl8pPr>
            <a:lvl9pPr lvl="8" algn="l">
              <a:lnSpc>
                <a:spcPct val="80000"/>
              </a:lnSpc>
              <a:spcBef>
                <a:spcPts val="900"/>
              </a:spcBef>
              <a:spcAft>
                <a:spcPts val="0"/>
              </a:spcAft>
              <a:buClr>
                <a:schemeClr val="dk1"/>
              </a:buClr>
              <a:buSzPts val="2000"/>
              <a:buNone/>
              <a:defRPr sz="2000" b="1">
                <a:solidFill>
                  <a:schemeClr val="dk1"/>
                </a:solidFill>
              </a:defRPr>
            </a:lvl9pPr>
          </a:lstStyle>
          <a:p>
            <a:endParaRPr/>
          </a:p>
        </p:txBody>
      </p:sp>
      <p:cxnSp>
        <p:nvCxnSpPr>
          <p:cNvPr id="61" name="Google Shape;61;p10"/>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2"/>
        <p:cNvGrpSpPr/>
        <p:nvPr/>
      </p:nvGrpSpPr>
      <p:grpSpPr>
        <a:xfrm>
          <a:off x="0" y="0"/>
          <a:ext cx="0" cy="0"/>
          <a:chOff x="0" y="0"/>
          <a:chExt cx="0" cy="0"/>
        </a:xfrm>
      </p:grpSpPr>
      <p:sp>
        <p:nvSpPr>
          <p:cNvPr id="63" name="Google Shape;63;p11"/>
          <p:cNvSpPr txBox="1">
            <a:spLocks noGrp="1"/>
          </p:cNvSpPr>
          <p:nvPr>
            <p:ph type="ctrTitle"/>
          </p:nvPr>
        </p:nvSpPr>
        <p:spPr>
          <a:xfrm>
            <a:off x="457200" y="598807"/>
            <a:ext cx="4114800" cy="173736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4" name="Google Shape;64;p11"/>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theme" Target="../theme/theme3.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463040"/>
            <a:ext cx="7086600" cy="301752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900"/>
              </a:spcBef>
              <a:spcAft>
                <a:spcPts val="0"/>
              </a:spcAft>
              <a:buClr>
                <a:schemeClr val="dk1"/>
              </a:buClr>
              <a:buSzPts val="1200"/>
              <a:buFont typeface="Neue Haas Grotesk Text Std"/>
              <a:buNone/>
              <a:defRPr sz="1200" b="1" i="0" u="none" strike="noStrike" cap="none">
                <a:solidFill>
                  <a:schemeClr val="dk1"/>
                </a:solidFill>
                <a:latin typeface="Neue Haas Grotesk Text Std"/>
                <a:ea typeface="Neue Haas Grotesk Text Std"/>
                <a:cs typeface="Neue Haas Grotesk Text Std"/>
                <a:sym typeface="Neue Haas Grotesk Text Std"/>
              </a:defRPr>
            </a:lvl1pPr>
            <a:lvl2pPr marL="914400" marR="0" lvl="1" indent="-228600" algn="l" rtl="0">
              <a:lnSpc>
                <a:spcPct val="100000"/>
              </a:lnSpc>
              <a:spcBef>
                <a:spcPts val="900"/>
              </a:spcBef>
              <a:spcAft>
                <a:spcPts val="0"/>
              </a:spcAft>
              <a:buClr>
                <a:schemeClr val="dk1"/>
              </a:buClr>
              <a:buSzPts val="1200"/>
              <a:buFont typeface="Neue Haas Grotesk Text Std"/>
              <a:buNone/>
              <a:defRPr sz="1200" b="0" i="0" u="none" strike="noStrike" cap="none">
                <a:solidFill>
                  <a:schemeClr val="dk1"/>
                </a:solidFill>
                <a:latin typeface="Neue Haas Grotesk Text Std"/>
                <a:ea typeface="Neue Haas Grotesk Text Std"/>
                <a:cs typeface="Neue Haas Grotesk Text Std"/>
                <a:sym typeface="Neue Haas Grotesk Text Std"/>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4pPr>
            <a:lvl5pPr marL="2286000" marR="0" lvl="4"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5pPr>
            <a:lvl6pPr marL="2743200" marR="0" lvl="5"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6pPr>
            <a:lvl7pPr marL="3200400" marR="0" lvl="6"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7pPr>
            <a:lvl8pPr marL="3657600" marR="0" lvl="7"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8pPr>
            <a:lvl9pPr marL="4114800" marR="0" lvl="8"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
        <p:nvSpPr>
          <p:cNvPr id="12" name="Google Shape;12;p1"/>
          <p:cNvSpPr txBox="1">
            <a:spLocks noGrp="1"/>
          </p:cNvSpPr>
          <p:nvPr>
            <p:ph type="dt" idx="10"/>
          </p:nvPr>
        </p:nvSpPr>
        <p:spPr>
          <a:xfrm>
            <a:off x="7543800" y="4700016"/>
            <a:ext cx="914400" cy="2286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700" b="0" i="0" u="none" strike="noStrike" cap="none">
                <a:solidFill>
                  <a:schemeClr val="dk1"/>
                </a:solidFill>
                <a:latin typeface="Neue Haas Grotesk Text Std"/>
                <a:ea typeface="Neue Haas Grotesk Text Std"/>
                <a:cs typeface="Neue Haas Grotesk Text Std"/>
                <a:sym typeface="Neue Haas Grotesk Text Std"/>
              </a:defRPr>
            </a:lvl1pPr>
            <a:lvl2pPr marR="0" lvl="1" algn="l" rtl="0">
              <a:spcBef>
                <a:spcPts val="0"/>
              </a:spcBef>
              <a:spcAft>
                <a:spcPts val="0"/>
              </a:spcAft>
              <a:buSzPts val="1400"/>
              <a:buNone/>
              <a:defRPr sz="1800" b="0" i="0" u="none" strike="noStrike" cap="none">
                <a:solidFill>
                  <a:schemeClr val="dk1"/>
                </a:solidFill>
                <a:latin typeface="Neue Haas Grotesk Text Std"/>
                <a:ea typeface="Neue Haas Grotesk Text Std"/>
                <a:cs typeface="Neue Haas Grotesk Text Std"/>
                <a:sym typeface="Neue Haas Grotesk Text Std"/>
              </a:defRPr>
            </a:lvl2pPr>
            <a:lvl3pPr marR="0" lvl="2" algn="l" rtl="0">
              <a:spcBef>
                <a:spcPts val="0"/>
              </a:spcBef>
              <a:spcAft>
                <a:spcPts val="0"/>
              </a:spcAft>
              <a:buSzPts val="1400"/>
              <a:buNone/>
              <a:defRPr sz="1800" b="0" i="0" u="none" strike="noStrike" cap="none">
                <a:solidFill>
                  <a:schemeClr val="dk1"/>
                </a:solidFill>
                <a:latin typeface="Neue Haas Grotesk Text Std"/>
                <a:ea typeface="Neue Haas Grotesk Text Std"/>
                <a:cs typeface="Neue Haas Grotesk Text Std"/>
                <a:sym typeface="Neue Haas Grotesk Text Std"/>
              </a:defRPr>
            </a:lvl3pPr>
            <a:lvl4pPr marR="0" lvl="3" algn="l" rtl="0">
              <a:spcBef>
                <a:spcPts val="0"/>
              </a:spcBef>
              <a:spcAft>
                <a:spcPts val="0"/>
              </a:spcAft>
              <a:buSzPts val="1400"/>
              <a:buNone/>
              <a:defRPr sz="1800" b="0" i="0" u="none" strike="noStrike" cap="none">
                <a:solidFill>
                  <a:schemeClr val="dk1"/>
                </a:solidFill>
                <a:latin typeface="Neue Haas Grotesk Text Std"/>
                <a:ea typeface="Neue Haas Grotesk Text Std"/>
                <a:cs typeface="Neue Haas Grotesk Text Std"/>
                <a:sym typeface="Neue Haas Grotesk Text Std"/>
              </a:defRPr>
            </a:lvl4pPr>
            <a:lvl5pPr marR="0" lvl="4" algn="l" rtl="0">
              <a:spcBef>
                <a:spcPts val="0"/>
              </a:spcBef>
              <a:spcAft>
                <a:spcPts val="0"/>
              </a:spcAft>
              <a:buSzPts val="1400"/>
              <a:buNone/>
              <a:defRPr sz="1800" b="0" i="0" u="none" strike="noStrike" cap="none">
                <a:solidFill>
                  <a:schemeClr val="dk1"/>
                </a:solidFill>
                <a:latin typeface="Neue Haas Grotesk Text Std"/>
                <a:ea typeface="Neue Haas Grotesk Text Std"/>
                <a:cs typeface="Neue Haas Grotesk Text Std"/>
                <a:sym typeface="Neue Haas Grotesk Text Std"/>
              </a:defRPr>
            </a:lvl5pPr>
            <a:lvl6pPr marR="0" lvl="5" algn="l" rtl="0">
              <a:spcBef>
                <a:spcPts val="0"/>
              </a:spcBef>
              <a:spcAft>
                <a:spcPts val="0"/>
              </a:spcAft>
              <a:buSzPts val="1400"/>
              <a:buNone/>
              <a:defRPr sz="1800" b="0" i="0" u="none" strike="noStrike" cap="none">
                <a:solidFill>
                  <a:schemeClr val="dk1"/>
                </a:solidFill>
                <a:latin typeface="Neue Haas Grotesk Text Std"/>
                <a:ea typeface="Neue Haas Grotesk Text Std"/>
                <a:cs typeface="Neue Haas Grotesk Text Std"/>
                <a:sym typeface="Neue Haas Grotesk Text Std"/>
              </a:defRPr>
            </a:lvl6pPr>
            <a:lvl7pPr marR="0" lvl="6" algn="l" rtl="0">
              <a:spcBef>
                <a:spcPts val="0"/>
              </a:spcBef>
              <a:spcAft>
                <a:spcPts val="0"/>
              </a:spcAft>
              <a:buSzPts val="1400"/>
              <a:buNone/>
              <a:defRPr sz="1800" b="0" i="0" u="none" strike="noStrike" cap="none">
                <a:solidFill>
                  <a:schemeClr val="dk1"/>
                </a:solidFill>
                <a:latin typeface="Neue Haas Grotesk Text Std"/>
                <a:ea typeface="Neue Haas Grotesk Text Std"/>
                <a:cs typeface="Neue Haas Grotesk Text Std"/>
                <a:sym typeface="Neue Haas Grotesk Text Std"/>
              </a:defRPr>
            </a:lvl7pPr>
            <a:lvl8pPr marR="0" lvl="7" algn="l" rtl="0">
              <a:spcBef>
                <a:spcPts val="0"/>
              </a:spcBef>
              <a:spcAft>
                <a:spcPts val="0"/>
              </a:spcAft>
              <a:buSzPts val="1400"/>
              <a:buNone/>
              <a:defRPr sz="1800" b="0" i="0" u="none" strike="noStrike" cap="none">
                <a:solidFill>
                  <a:schemeClr val="dk1"/>
                </a:solidFill>
                <a:latin typeface="Neue Haas Grotesk Text Std"/>
                <a:ea typeface="Neue Haas Grotesk Text Std"/>
                <a:cs typeface="Neue Haas Grotesk Text Std"/>
                <a:sym typeface="Neue Haas Grotesk Text Std"/>
              </a:defRPr>
            </a:lvl8pPr>
            <a:lvl9pPr marR="0" lvl="8" algn="l" rtl="0">
              <a:spcBef>
                <a:spcPts val="0"/>
              </a:spcBef>
              <a:spcAft>
                <a:spcPts val="0"/>
              </a:spcAft>
              <a:buSzPts val="1400"/>
              <a:buNone/>
              <a:defRPr sz="1800" b="0" i="0" u="none" strike="noStrike" cap="none">
                <a:solidFill>
                  <a:schemeClr val="dk1"/>
                </a:solidFill>
                <a:latin typeface="Neue Haas Grotesk Text Std"/>
                <a:ea typeface="Neue Haas Grotesk Text Std"/>
                <a:cs typeface="Neue Haas Grotesk Text Std"/>
                <a:sym typeface="Neue Haas Grotesk Text Std"/>
              </a:defRPr>
            </a:lvl9pPr>
          </a:lstStyle>
          <a:p>
            <a:endParaRPr/>
          </a:p>
        </p:txBody>
      </p:sp>
      <p:sp>
        <p:nvSpPr>
          <p:cNvPr id="13" name="Google Shape;13;p1"/>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00" b="1" i="0" u="none" strike="noStrike" cap="none">
                <a:solidFill>
                  <a:schemeClr val="dk1"/>
                </a:solidFill>
                <a:latin typeface="Neue Haas Grotesk Text Std"/>
                <a:ea typeface="Neue Haas Grotesk Text Std"/>
                <a:cs typeface="Neue Haas Grotesk Text Std"/>
                <a:sym typeface="Neue Haas Grotesk Text Std"/>
              </a:defRPr>
            </a:lvl1pPr>
            <a:lvl2pPr marL="0" marR="0" lvl="1" indent="0" algn="r" rtl="0">
              <a:spcBef>
                <a:spcPts val="0"/>
              </a:spcBef>
              <a:buNone/>
              <a:defRPr sz="700" b="1" i="0" u="none" strike="noStrike" cap="none">
                <a:solidFill>
                  <a:schemeClr val="dk1"/>
                </a:solidFill>
                <a:latin typeface="Neue Haas Grotesk Text Std"/>
                <a:ea typeface="Neue Haas Grotesk Text Std"/>
                <a:cs typeface="Neue Haas Grotesk Text Std"/>
                <a:sym typeface="Neue Haas Grotesk Text Std"/>
              </a:defRPr>
            </a:lvl2pPr>
            <a:lvl3pPr marL="0" marR="0" lvl="2" indent="0" algn="r" rtl="0">
              <a:spcBef>
                <a:spcPts val="0"/>
              </a:spcBef>
              <a:buNone/>
              <a:defRPr sz="700" b="1" i="0" u="none" strike="noStrike" cap="none">
                <a:solidFill>
                  <a:schemeClr val="dk1"/>
                </a:solidFill>
                <a:latin typeface="Neue Haas Grotesk Text Std"/>
                <a:ea typeface="Neue Haas Grotesk Text Std"/>
                <a:cs typeface="Neue Haas Grotesk Text Std"/>
                <a:sym typeface="Neue Haas Grotesk Text Std"/>
              </a:defRPr>
            </a:lvl3pPr>
            <a:lvl4pPr marL="0" marR="0" lvl="3" indent="0" algn="r" rtl="0">
              <a:spcBef>
                <a:spcPts val="0"/>
              </a:spcBef>
              <a:buNone/>
              <a:defRPr sz="700" b="1" i="0" u="none" strike="noStrike" cap="none">
                <a:solidFill>
                  <a:schemeClr val="dk1"/>
                </a:solidFill>
                <a:latin typeface="Neue Haas Grotesk Text Std"/>
                <a:ea typeface="Neue Haas Grotesk Text Std"/>
                <a:cs typeface="Neue Haas Grotesk Text Std"/>
                <a:sym typeface="Neue Haas Grotesk Text Std"/>
              </a:defRPr>
            </a:lvl4pPr>
            <a:lvl5pPr marL="0" marR="0" lvl="4" indent="0" algn="r" rtl="0">
              <a:spcBef>
                <a:spcPts val="0"/>
              </a:spcBef>
              <a:buNone/>
              <a:defRPr sz="700" b="1" i="0" u="none" strike="noStrike" cap="none">
                <a:solidFill>
                  <a:schemeClr val="dk1"/>
                </a:solidFill>
                <a:latin typeface="Neue Haas Grotesk Text Std"/>
                <a:ea typeface="Neue Haas Grotesk Text Std"/>
                <a:cs typeface="Neue Haas Grotesk Text Std"/>
                <a:sym typeface="Neue Haas Grotesk Text Std"/>
              </a:defRPr>
            </a:lvl5pPr>
            <a:lvl6pPr marL="0" marR="0" lvl="5" indent="0" algn="r" rtl="0">
              <a:spcBef>
                <a:spcPts val="0"/>
              </a:spcBef>
              <a:buNone/>
              <a:defRPr sz="700" b="1" i="0" u="none" strike="noStrike" cap="none">
                <a:solidFill>
                  <a:schemeClr val="dk1"/>
                </a:solidFill>
                <a:latin typeface="Neue Haas Grotesk Text Std"/>
                <a:ea typeface="Neue Haas Grotesk Text Std"/>
                <a:cs typeface="Neue Haas Grotesk Text Std"/>
                <a:sym typeface="Neue Haas Grotesk Text Std"/>
              </a:defRPr>
            </a:lvl6pPr>
            <a:lvl7pPr marL="0" marR="0" lvl="6" indent="0" algn="r" rtl="0">
              <a:spcBef>
                <a:spcPts val="0"/>
              </a:spcBef>
              <a:buNone/>
              <a:defRPr sz="700" b="1" i="0" u="none" strike="noStrike" cap="none">
                <a:solidFill>
                  <a:schemeClr val="dk1"/>
                </a:solidFill>
                <a:latin typeface="Neue Haas Grotesk Text Std"/>
                <a:ea typeface="Neue Haas Grotesk Text Std"/>
                <a:cs typeface="Neue Haas Grotesk Text Std"/>
                <a:sym typeface="Neue Haas Grotesk Text Std"/>
              </a:defRPr>
            </a:lvl7pPr>
            <a:lvl8pPr marL="0" marR="0" lvl="7" indent="0" algn="r" rtl="0">
              <a:spcBef>
                <a:spcPts val="0"/>
              </a:spcBef>
              <a:buNone/>
              <a:defRPr sz="700" b="1" i="0" u="none" strike="noStrike" cap="none">
                <a:solidFill>
                  <a:schemeClr val="dk1"/>
                </a:solidFill>
                <a:latin typeface="Neue Haas Grotesk Text Std"/>
                <a:ea typeface="Neue Haas Grotesk Text Std"/>
                <a:cs typeface="Neue Haas Grotesk Text Std"/>
                <a:sym typeface="Neue Haas Grotesk Text Std"/>
              </a:defRPr>
            </a:lvl8pPr>
            <a:lvl9pPr marL="0" marR="0" lvl="8" indent="0" algn="r" rtl="0">
              <a:spcBef>
                <a:spcPts val="0"/>
              </a:spcBef>
              <a:buNone/>
              <a:defRPr sz="700" b="1" i="0" u="none" strike="noStrike" cap="none">
                <a:solidFill>
                  <a:schemeClr val="dk1"/>
                </a:solidFill>
                <a:latin typeface="Neue Haas Grotesk Text Std"/>
                <a:ea typeface="Neue Haas Grotesk Text Std"/>
                <a:cs typeface="Neue Haas Grotesk Text Std"/>
                <a:sym typeface="Neue Haas Grotesk Text Std"/>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txBox="1"/>
          <p:nvPr/>
        </p:nvSpPr>
        <p:spPr>
          <a:xfrm>
            <a:off x="2812568" y="4700032"/>
            <a:ext cx="4023360" cy="228600"/>
          </a:xfrm>
          <a:prstGeom prst="rect">
            <a:avLst/>
          </a:prstGeom>
          <a:noFill/>
          <a:ln>
            <a:noFill/>
          </a:ln>
        </p:spPr>
        <p:txBody>
          <a:bodyPr spcFirstLastPara="1" wrap="square" lIns="0" tIns="0" rIns="182875" bIns="0" anchor="b" anchorCtr="0">
            <a:noAutofit/>
          </a:bodyPr>
          <a:lstStyle/>
          <a:p>
            <a:pPr marL="0" marR="0" lvl="0" indent="0" algn="l" rtl="0">
              <a:spcBef>
                <a:spcPts val="0"/>
              </a:spcBef>
              <a:spcAft>
                <a:spcPts val="0"/>
              </a:spcAft>
              <a:buNone/>
            </a:pPr>
            <a:r>
              <a:rPr lang="en-US" sz="700" b="0" i="0" u="none" strike="noStrike" cap="none">
                <a:solidFill>
                  <a:schemeClr val="dk1"/>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endParaRPr/>
          </a:p>
        </p:txBody>
      </p:sp>
      <p:pic>
        <p:nvPicPr>
          <p:cNvPr id="15" name="Google Shape;15;p1"/>
          <p:cNvPicPr preferRelativeResize="0"/>
          <p:nvPr/>
        </p:nvPicPr>
        <p:blipFill rotWithShape="1">
          <a:blip r:embed="rId20">
            <a:alphaModFix/>
          </a:blip>
          <a:srcRect/>
          <a:stretch/>
        </p:blipFill>
        <p:spPr>
          <a:xfrm>
            <a:off x="353824" y="4618101"/>
            <a:ext cx="1069846" cy="39780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918">
          <p15:clr>
            <a:srgbClr val="F26B43"/>
          </p15:clr>
        </p15:guide>
        <p15:guide id="6" orient="horz" pos="2820">
          <p15:clr>
            <a:srgbClr val="F26B43"/>
          </p15:clr>
        </p15:guide>
        <p15:guide id="7" pos="2880">
          <p15:clr>
            <a:srgbClr val="F26B43"/>
          </p15:clr>
        </p15:guide>
        <p15:guide id="8" orient="horz" pos="3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2400"/>
              <a:buFont typeface="Verizon NHG DS"/>
              <a:buNone/>
              <a:defRPr sz="2400" b="1" i="0" u="none" strike="noStrike" cap="none">
                <a:solidFill>
                  <a:schemeClr val="dk1"/>
                </a:solidFill>
                <a:latin typeface="Verizon NHG DS"/>
                <a:ea typeface="Verizon NHG DS"/>
                <a:cs typeface="Verizon NHG DS"/>
                <a:sym typeface="Verizon NHG D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2" name="Google Shape;122;p21"/>
          <p:cNvSpPr txBox="1">
            <a:spLocks noGrp="1"/>
          </p:cNvSpPr>
          <p:nvPr>
            <p:ph type="body" idx="1"/>
          </p:nvPr>
        </p:nvSpPr>
        <p:spPr>
          <a:xfrm>
            <a:off x="457200" y="1463040"/>
            <a:ext cx="7086600" cy="2975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L="914400" marR="0" lvl="1" indent="-228600"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L="2286000" marR="0" lvl="4"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L="2743200" marR="0" lvl="5"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L="3200400" marR="0" lvl="6"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L="3657600" marR="0" lvl="7"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L="4114800" marR="0" lvl="8"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123" name="Google Shape;123;p21"/>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00" b="1" i="0" u="none" strike="noStrike" cap="none">
                <a:solidFill>
                  <a:schemeClr val="dk1"/>
                </a:solidFill>
                <a:latin typeface="Verizon NHG DS"/>
                <a:ea typeface="Verizon NHG DS"/>
                <a:cs typeface="Verizon NHG DS"/>
                <a:sym typeface="Verizon NHG DS"/>
              </a:defRPr>
            </a:lvl1pPr>
            <a:lvl2pPr marL="0" marR="0" lvl="1" indent="0" algn="r" rtl="0">
              <a:spcBef>
                <a:spcPts val="0"/>
              </a:spcBef>
              <a:buNone/>
              <a:defRPr sz="700" b="1" i="0" u="none" strike="noStrike" cap="none">
                <a:solidFill>
                  <a:schemeClr val="dk1"/>
                </a:solidFill>
                <a:latin typeface="Verizon NHG DS"/>
                <a:ea typeface="Verizon NHG DS"/>
                <a:cs typeface="Verizon NHG DS"/>
                <a:sym typeface="Verizon NHG DS"/>
              </a:defRPr>
            </a:lvl2pPr>
            <a:lvl3pPr marL="0" marR="0" lvl="2" indent="0" algn="r" rtl="0">
              <a:spcBef>
                <a:spcPts val="0"/>
              </a:spcBef>
              <a:buNone/>
              <a:defRPr sz="700" b="1" i="0" u="none" strike="noStrike" cap="none">
                <a:solidFill>
                  <a:schemeClr val="dk1"/>
                </a:solidFill>
                <a:latin typeface="Verizon NHG DS"/>
                <a:ea typeface="Verizon NHG DS"/>
                <a:cs typeface="Verizon NHG DS"/>
                <a:sym typeface="Verizon NHG DS"/>
              </a:defRPr>
            </a:lvl3pPr>
            <a:lvl4pPr marL="0" marR="0" lvl="3" indent="0" algn="r" rtl="0">
              <a:spcBef>
                <a:spcPts val="0"/>
              </a:spcBef>
              <a:buNone/>
              <a:defRPr sz="700" b="1" i="0" u="none" strike="noStrike" cap="none">
                <a:solidFill>
                  <a:schemeClr val="dk1"/>
                </a:solidFill>
                <a:latin typeface="Verizon NHG DS"/>
                <a:ea typeface="Verizon NHG DS"/>
                <a:cs typeface="Verizon NHG DS"/>
                <a:sym typeface="Verizon NHG DS"/>
              </a:defRPr>
            </a:lvl4pPr>
            <a:lvl5pPr marL="0" marR="0" lvl="4" indent="0" algn="r" rtl="0">
              <a:spcBef>
                <a:spcPts val="0"/>
              </a:spcBef>
              <a:buNone/>
              <a:defRPr sz="700" b="1" i="0" u="none" strike="noStrike" cap="none">
                <a:solidFill>
                  <a:schemeClr val="dk1"/>
                </a:solidFill>
                <a:latin typeface="Verizon NHG DS"/>
                <a:ea typeface="Verizon NHG DS"/>
                <a:cs typeface="Verizon NHG DS"/>
                <a:sym typeface="Verizon NHG DS"/>
              </a:defRPr>
            </a:lvl5pPr>
            <a:lvl6pPr marL="0" marR="0" lvl="5" indent="0" algn="r" rtl="0">
              <a:spcBef>
                <a:spcPts val="0"/>
              </a:spcBef>
              <a:buNone/>
              <a:defRPr sz="700" b="1" i="0" u="none" strike="noStrike" cap="none">
                <a:solidFill>
                  <a:schemeClr val="dk1"/>
                </a:solidFill>
                <a:latin typeface="Verizon NHG DS"/>
                <a:ea typeface="Verizon NHG DS"/>
                <a:cs typeface="Verizon NHG DS"/>
                <a:sym typeface="Verizon NHG DS"/>
              </a:defRPr>
            </a:lvl6pPr>
            <a:lvl7pPr marL="0" marR="0" lvl="6" indent="0" algn="r" rtl="0">
              <a:spcBef>
                <a:spcPts val="0"/>
              </a:spcBef>
              <a:buNone/>
              <a:defRPr sz="700" b="1" i="0" u="none" strike="noStrike" cap="none">
                <a:solidFill>
                  <a:schemeClr val="dk1"/>
                </a:solidFill>
                <a:latin typeface="Verizon NHG DS"/>
                <a:ea typeface="Verizon NHG DS"/>
                <a:cs typeface="Verizon NHG DS"/>
                <a:sym typeface="Verizon NHG DS"/>
              </a:defRPr>
            </a:lvl7pPr>
            <a:lvl8pPr marL="0" marR="0" lvl="7" indent="0" algn="r" rtl="0">
              <a:spcBef>
                <a:spcPts val="0"/>
              </a:spcBef>
              <a:buNone/>
              <a:defRPr sz="700" b="1" i="0" u="none" strike="noStrike" cap="none">
                <a:solidFill>
                  <a:schemeClr val="dk1"/>
                </a:solidFill>
                <a:latin typeface="Verizon NHG DS"/>
                <a:ea typeface="Verizon NHG DS"/>
                <a:cs typeface="Verizon NHG DS"/>
                <a:sym typeface="Verizon NHG DS"/>
              </a:defRPr>
            </a:lvl8pPr>
            <a:lvl9pPr marL="0" marR="0" lvl="8" indent="0" algn="r" rtl="0">
              <a:spcBef>
                <a:spcPts val="0"/>
              </a:spcBef>
              <a:buNone/>
              <a:defRPr sz="700" b="1" i="0" u="none" strike="noStrike" cap="none">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pic>
        <p:nvPicPr>
          <p:cNvPr id="124" name="Google Shape;124;p21"/>
          <p:cNvPicPr preferRelativeResize="0"/>
          <p:nvPr/>
        </p:nvPicPr>
        <p:blipFill rotWithShape="1">
          <a:blip r:embed="rId23">
            <a:alphaModFix/>
          </a:blip>
          <a:srcRect/>
          <a:stretch/>
        </p:blipFill>
        <p:spPr>
          <a:xfrm>
            <a:off x="353824" y="4608575"/>
            <a:ext cx="1069844" cy="397804"/>
          </a:xfrm>
          <a:prstGeom prst="rect">
            <a:avLst/>
          </a:prstGeom>
          <a:noFill/>
          <a:ln>
            <a:noFill/>
          </a:ln>
        </p:spPr>
      </p:pic>
      <p:sp>
        <p:nvSpPr>
          <p:cNvPr id="125" name="Google Shape;125;p21"/>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918">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44"/>
          <p:cNvSpPr txBox="1">
            <a:spLocks noGrp="1"/>
          </p:cNvSpPr>
          <p:nvPr>
            <p:ph type="title"/>
          </p:nvPr>
        </p:nvSpPr>
        <p:spPr>
          <a:xfrm>
            <a:off x="457200" y="590550"/>
            <a:ext cx="7086600" cy="6858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2400"/>
              <a:buFont typeface="Verizon NHG DS"/>
              <a:buNone/>
              <a:defRPr sz="2400" b="1" i="0" u="none" strike="noStrike" cap="none">
                <a:solidFill>
                  <a:schemeClr val="dk1"/>
                </a:solidFill>
                <a:latin typeface="Verizon NHG DS"/>
                <a:ea typeface="Verizon NHG DS"/>
                <a:cs typeface="Verizon NHG DS"/>
                <a:sym typeface="Verizon NHG D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55" name="Google Shape;255;p44"/>
          <p:cNvSpPr txBox="1">
            <a:spLocks noGrp="1"/>
          </p:cNvSpPr>
          <p:nvPr>
            <p:ph type="body" idx="1"/>
          </p:nvPr>
        </p:nvSpPr>
        <p:spPr>
          <a:xfrm>
            <a:off x="457200" y="1463040"/>
            <a:ext cx="7086600" cy="2975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900"/>
              </a:spcBef>
              <a:spcAft>
                <a:spcPts val="0"/>
              </a:spcAft>
              <a:buClr>
                <a:schemeClr val="dk1"/>
              </a:buClr>
              <a:buSzPts val="1200"/>
              <a:buFont typeface="Verizon NHG TX"/>
              <a:buNone/>
              <a:defRPr sz="1200" b="1" i="0" u="none" strike="noStrike" cap="none">
                <a:solidFill>
                  <a:schemeClr val="dk1"/>
                </a:solidFill>
                <a:latin typeface="Verizon NHG TX"/>
                <a:ea typeface="Verizon NHG TX"/>
                <a:cs typeface="Verizon NHG TX"/>
                <a:sym typeface="Verizon NHG TX"/>
              </a:defRPr>
            </a:lvl1pPr>
            <a:lvl2pPr marL="914400" marR="0" lvl="1" indent="-228600" algn="l" rtl="0">
              <a:lnSpc>
                <a:spcPct val="100000"/>
              </a:lnSpc>
              <a:spcBef>
                <a:spcPts val="900"/>
              </a:spcBef>
              <a:spcAft>
                <a:spcPts val="0"/>
              </a:spcAft>
              <a:buClr>
                <a:schemeClr val="dk1"/>
              </a:buClr>
              <a:buSzPts val="1200"/>
              <a:buFont typeface="Verizon NHG TX"/>
              <a:buNone/>
              <a:defRPr sz="1200" b="0" i="0" u="none" strike="noStrike" cap="none">
                <a:solidFill>
                  <a:schemeClr val="dk1"/>
                </a:solidFill>
                <a:latin typeface="Verizon NHG TX"/>
                <a:ea typeface="Verizon NHG TX"/>
                <a:cs typeface="Verizon NHG TX"/>
                <a:sym typeface="Verizon NHG TX"/>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4pPr>
            <a:lvl5pPr marL="2286000" marR="0" lvl="4"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5pPr>
            <a:lvl6pPr marL="2743200" marR="0" lvl="5"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6pPr>
            <a:lvl7pPr marL="3200400" marR="0" lvl="6"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7pPr>
            <a:lvl8pPr marL="3657600" marR="0" lvl="7"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8pPr>
            <a:lvl9pPr marL="4114800" marR="0" lvl="8"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izon NHG TX"/>
                <a:ea typeface="Verizon NHG TX"/>
                <a:cs typeface="Verizon NHG TX"/>
                <a:sym typeface="Verizon NHG TX"/>
              </a:defRPr>
            </a:lvl9pPr>
          </a:lstStyle>
          <a:p>
            <a:endParaRPr/>
          </a:p>
        </p:txBody>
      </p:sp>
      <p:sp>
        <p:nvSpPr>
          <p:cNvPr id="256" name="Google Shape;256;p44"/>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00" b="1" i="0" u="none" strike="noStrike" cap="none">
                <a:solidFill>
                  <a:schemeClr val="dk1"/>
                </a:solidFill>
                <a:latin typeface="Verizon NHG DS"/>
                <a:ea typeface="Verizon NHG DS"/>
                <a:cs typeface="Verizon NHG DS"/>
                <a:sym typeface="Verizon NHG DS"/>
              </a:defRPr>
            </a:lvl1pPr>
            <a:lvl2pPr marL="0" marR="0" lvl="1" indent="0" algn="r" rtl="0">
              <a:spcBef>
                <a:spcPts val="0"/>
              </a:spcBef>
              <a:buNone/>
              <a:defRPr sz="700" b="1" i="0" u="none" strike="noStrike" cap="none">
                <a:solidFill>
                  <a:schemeClr val="dk1"/>
                </a:solidFill>
                <a:latin typeface="Verizon NHG DS"/>
                <a:ea typeface="Verizon NHG DS"/>
                <a:cs typeface="Verizon NHG DS"/>
                <a:sym typeface="Verizon NHG DS"/>
              </a:defRPr>
            </a:lvl2pPr>
            <a:lvl3pPr marL="0" marR="0" lvl="2" indent="0" algn="r" rtl="0">
              <a:spcBef>
                <a:spcPts val="0"/>
              </a:spcBef>
              <a:buNone/>
              <a:defRPr sz="700" b="1" i="0" u="none" strike="noStrike" cap="none">
                <a:solidFill>
                  <a:schemeClr val="dk1"/>
                </a:solidFill>
                <a:latin typeface="Verizon NHG DS"/>
                <a:ea typeface="Verizon NHG DS"/>
                <a:cs typeface="Verizon NHG DS"/>
                <a:sym typeface="Verizon NHG DS"/>
              </a:defRPr>
            </a:lvl3pPr>
            <a:lvl4pPr marL="0" marR="0" lvl="3" indent="0" algn="r" rtl="0">
              <a:spcBef>
                <a:spcPts val="0"/>
              </a:spcBef>
              <a:buNone/>
              <a:defRPr sz="700" b="1" i="0" u="none" strike="noStrike" cap="none">
                <a:solidFill>
                  <a:schemeClr val="dk1"/>
                </a:solidFill>
                <a:latin typeface="Verizon NHG DS"/>
                <a:ea typeface="Verizon NHG DS"/>
                <a:cs typeface="Verizon NHG DS"/>
                <a:sym typeface="Verizon NHG DS"/>
              </a:defRPr>
            </a:lvl4pPr>
            <a:lvl5pPr marL="0" marR="0" lvl="4" indent="0" algn="r" rtl="0">
              <a:spcBef>
                <a:spcPts val="0"/>
              </a:spcBef>
              <a:buNone/>
              <a:defRPr sz="700" b="1" i="0" u="none" strike="noStrike" cap="none">
                <a:solidFill>
                  <a:schemeClr val="dk1"/>
                </a:solidFill>
                <a:latin typeface="Verizon NHG DS"/>
                <a:ea typeface="Verizon NHG DS"/>
                <a:cs typeface="Verizon NHG DS"/>
                <a:sym typeface="Verizon NHG DS"/>
              </a:defRPr>
            </a:lvl5pPr>
            <a:lvl6pPr marL="0" marR="0" lvl="5" indent="0" algn="r" rtl="0">
              <a:spcBef>
                <a:spcPts val="0"/>
              </a:spcBef>
              <a:buNone/>
              <a:defRPr sz="700" b="1" i="0" u="none" strike="noStrike" cap="none">
                <a:solidFill>
                  <a:schemeClr val="dk1"/>
                </a:solidFill>
                <a:latin typeface="Verizon NHG DS"/>
                <a:ea typeface="Verizon NHG DS"/>
                <a:cs typeface="Verizon NHG DS"/>
                <a:sym typeface="Verizon NHG DS"/>
              </a:defRPr>
            </a:lvl6pPr>
            <a:lvl7pPr marL="0" marR="0" lvl="6" indent="0" algn="r" rtl="0">
              <a:spcBef>
                <a:spcPts val="0"/>
              </a:spcBef>
              <a:buNone/>
              <a:defRPr sz="700" b="1" i="0" u="none" strike="noStrike" cap="none">
                <a:solidFill>
                  <a:schemeClr val="dk1"/>
                </a:solidFill>
                <a:latin typeface="Verizon NHG DS"/>
                <a:ea typeface="Verizon NHG DS"/>
                <a:cs typeface="Verizon NHG DS"/>
                <a:sym typeface="Verizon NHG DS"/>
              </a:defRPr>
            </a:lvl7pPr>
            <a:lvl8pPr marL="0" marR="0" lvl="7" indent="0" algn="r" rtl="0">
              <a:spcBef>
                <a:spcPts val="0"/>
              </a:spcBef>
              <a:buNone/>
              <a:defRPr sz="700" b="1" i="0" u="none" strike="noStrike" cap="none">
                <a:solidFill>
                  <a:schemeClr val="dk1"/>
                </a:solidFill>
                <a:latin typeface="Verizon NHG DS"/>
                <a:ea typeface="Verizon NHG DS"/>
                <a:cs typeface="Verizon NHG DS"/>
                <a:sym typeface="Verizon NHG DS"/>
              </a:defRPr>
            </a:lvl8pPr>
            <a:lvl9pPr marL="0" marR="0" lvl="8" indent="0" algn="r" rtl="0">
              <a:spcBef>
                <a:spcPts val="0"/>
              </a:spcBef>
              <a:buNone/>
              <a:defRPr sz="700" b="1" i="0" u="none" strike="noStrike" cap="none">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US"/>
              <a:t>‹#›</a:t>
            </a:fld>
            <a:endParaRPr/>
          </a:p>
        </p:txBody>
      </p:sp>
      <p:pic>
        <p:nvPicPr>
          <p:cNvPr id="257" name="Google Shape;257;p44"/>
          <p:cNvPicPr preferRelativeResize="0"/>
          <p:nvPr/>
        </p:nvPicPr>
        <p:blipFill rotWithShape="1">
          <a:blip r:embed="rId27">
            <a:alphaModFix/>
          </a:blip>
          <a:srcRect/>
          <a:stretch/>
        </p:blipFill>
        <p:spPr>
          <a:xfrm>
            <a:off x="353824" y="4608575"/>
            <a:ext cx="1069844" cy="397804"/>
          </a:xfrm>
          <a:prstGeom prst="rect">
            <a:avLst/>
          </a:prstGeom>
          <a:noFill/>
          <a:ln>
            <a:noFill/>
          </a:ln>
        </p:spPr>
      </p:pic>
      <p:sp>
        <p:nvSpPr>
          <p:cNvPr id="258" name="Google Shape;258;p44"/>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918">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3.xml"/><Relationship Id="rId1" Type="http://schemas.openxmlformats.org/officeDocument/2006/relationships/vmlDrawing" Target="../drawings/vmlDrawing1.vml"/><Relationship Id="rId4" Type="http://schemas.openxmlformats.org/officeDocument/2006/relationships/image" Target="../media/image27.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70"/>
          <p:cNvSpPr txBox="1">
            <a:spLocks noGrp="1"/>
          </p:cNvSpPr>
          <p:nvPr>
            <p:ph type="title"/>
          </p:nvPr>
        </p:nvSpPr>
        <p:spPr>
          <a:xfrm>
            <a:off x="457200" y="457200"/>
            <a:ext cx="7086600" cy="2057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lt1"/>
              </a:buClr>
              <a:buSzPts val="6000"/>
              <a:buFont typeface="Verizon NHG DS"/>
              <a:buNone/>
            </a:pPr>
            <a:r>
              <a:rPr lang="en-US" sz="6000"/>
              <a:t>Verizon SOI</a:t>
            </a:r>
            <a:endParaRPr/>
          </a:p>
        </p:txBody>
      </p:sp>
      <p:sp>
        <p:nvSpPr>
          <p:cNvPr id="409" name="Google Shape;409;p70"/>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410" name="Google Shape;410;p70"/>
          <p:cNvSpPr/>
          <p:nvPr/>
        </p:nvSpPr>
        <p:spPr>
          <a:xfrm>
            <a:off x="5865536" y="2065544"/>
            <a:ext cx="2408400" cy="24084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411" name="Google Shape;411;p70"/>
          <p:cNvGrpSpPr/>
          <p:nvPr/>
        </p:nvGrpSpPr>
        <p:grpSpPr>
          <a:xfrm>
            <a:off x="6453834" y="2567042"/>
            <a:ext cx="1231873" cy="1405426"/>
            <a:chOff x="4845051" y="2496804"/>
            <a:chExt cx="574675" cy="655638"/>
          </a:xfrm>
        </p:grpSpPr>
        <p:sp>
          <p:nvSpPr>
            <p:cNvPr id="412" name="Google Shape;412;p70"/>
            <p:cNvSpPr/>
            <p:nvPr/>
          </p:nvSpPr>
          <p:spPr>
            <a:xfrm>
              <a:off x="4946651" y="2595229"/>
              <a:ext cx="366713" cy="420689"/>
            </a:xfrm>
            <a:custGeom>
              <a:avLst/>
              <a:gdLst/>
              <a:ahLst/>
              <a:cxnLst/>
              <a:rect l="l" t="t" r="r" b="b"/>
              <a:pathLst>
                <a:path w="1301" h="1495" extrusionOk="0">
                  <a:moveTo>
                    <a:pt x="650" y="10"/>
                  </a:moveTo>
                  <a:cubicBezTo>
                    <a:pt x="293" y="0"/>
                    <a:pt x="0" y="297"/>
                    <a:pt x="0" y="665"/>
                  </a:cubicBezTo>
                  <a:cubicBezTo>
                    <a:pt x="0" y="854"/>
                    <a:pt x="77" y="1024"/>
                    <a:pt x="201" y="1144"/>
                  </a:cubicBezTo>
                  <a:cubicBezTo>
                    <a:pt x="311" y="1249"/>
                    <a:pt x="409" y="1341"/>
                    <a:pt x="409" y="1495"/>
                  </a:cubicBezTo>
                  <a:cubicBezTo>
                    <a:pt x="892" y="1495"/>
                    <a:pt x="892" y="1495"/>
                    <a:pt x="892" y="1495"/>
                  </a:cubicBezTo>
                  <a:cubicBezTo>
                    <a:pt x="892" y="1341"/>
                    <a:pt x="990" y="1249"/>
                    <a:pt x="1099" y="1144"/>
                  </a:cubicBezTo>
                  <a:cubicBezTo>
                    <a:pt x="1223" y="1024"/>
                    <a:pt x="1301" y="854"/>
                    <a:pt x="1301" y="665"/>
                  </a:cubicBezTo>
                  <a:cubicBezTo>
                    <a:pt x="1301" y="297"/>
                    <a:pt x="1008" y="0"/>
                    <a:pt x="650" y="1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13" name="Google Shape;413;p70"/>
            <p:cNvSpPr/>
            <p:nvPr/>
          </p:nvSpPr>
          <p:spPr>
            <a:xfrm>
              <a:off x="4946651" y="2595229"/>
              <a:ext cx="366713" cy="420689"/>
            </a:xfrm>
            <a:custGeom>
              <a:avLst/>
              <a:gdLst/>
              <a:ahLst/>
              <a:cxnLst/>
              <a:rect l="l" t="t" r="r" b="b"/>
              <a:pathLst>
                <a:path w="1301" h="1495" extrusionOk="0">
                  <a:moveTo>
                    <a:pt x="892" y="1495"/>
                  </a:moveTo>
                  <a:cubicBezTo>
                    <a:pt x="892" y="1341"/>
                    <a:pt x="990" y="1249"/>
                    <a:pt x="1099" y="1144"/>
                  </a:cubicBezTo>
                  <a:cubicBezTo>
                    <a:pt x="1223" y="1024"/>
                    <a:pt x="1301" y="854"/>
                    <a:pt x="1301" y="665"/>
                  </a:cubicBezTo>
                  <a:cubicBezTo>
                    <a:pt x="1301" y="297"/>
                    <a:pt x="1008" y="0"/>
                    <a:pt x="650" y="10"/>
                  </a:cubicBezTo>
                  <a:cubicBezTo>
                    <a:pt x="293" y="0"/>
                    <a:pt x="0" y="297"/>
                    <a:pt x="0" y="665"/>
                  </a:cubicBezTo>
                  <a:cubicBezTo>
                    <a:pt x="0" y="854"/>
                    <a:pt x="77" y="1024"/>
                    <a:pt x="201" y="1144"/>
                  </a:cubicBezTo>
                  <a:cubicBezTo>
                    <a:pt x="311" y="1249"/>
                    <a:pt x="409" y="1341"/>
                    <a:pt x="409" y="1495"/>
                  </a:cubicBezTo>
                </a:path>
              </a:pathLst>
            </a:custGeom>
            <a:no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14" name="Google Shape;414;p70"/>
            <p:cNvSpPr/>
            <p:nvPr/>
          </p:nvSpPr>
          <p:spPr>
            <a:xfrm>
              <a:off x="4999038" y="2649204"/>
              <a:ext cx="261939" cy="261939"/>
            </a:xfrm>
            <a:custGeom>
              <a:avLst/>
              <a:gdLst/>
              <a:ahLst/>
              <a:cxnLst/>
              <a:rect l="l" t="t" r="r" b="b"/>
              <a:pathLst>
                <a:path w="929" h="930" extrusionOk="0">
                  <a:moveTo>
                    <a:pt x="929" y="558"/>
                  </a:moveTo>
                  <a:cubicBezTo>
                    <a:pt x="929" y="372"/>
                    <a:pt x="929" y="372"/>
                    <a:pt x="929" y="372"/>
                  </a:cubicBezTo>
                  <a:cubicBezTo>
                    <a:pt x="805" y="372"/>
                    <a:pt x="805" y="372"/>
                    <a:pt x="805" y="372"/>
                  </a:cubicBezTo>
                  <a:cubicBezTo>
                    <a:pt x="797" y="335"/>
                    <a:pt x="786" y="315"/>
                    <a:pt x="771" y="289"/>
                  </a:cubicBezTo>
                  <a:cubicBezTo>
                    <a:pt x="859" y="201"/>
                    <a:pt x="859" y="201"/>
                    <a:pt x="859" y="201"/>
                  </a:cubicBezTo>
                  <a:cubicBezTo>
                    <a:pt x="727" y="69"/>
                    <a:pt x="727" y="69"/>
                    <a:pt x="727" y="69"/>
                  </a:cubicBezTo>
                  <a:cubicBezTo>
                    <a:pt x="640" y="157"/>
                    <a:pt x="640" y="157"/>
                    <a:pt x="640" y="157"/>
                  </a:cubicBezTo>
                  <a:cubicBezTo>
                    <a:pt x="614" y="142"/>
                    <a:pt x="586" y="130"/>
                    <a:pt x="557" y="123"/>
                  </a:cubicBezTo>
                  <a:cubicBezTo>
                    <a:pt x="557" y="0"/>
                    <a:pt x="557" y="0"/>
                    <a:pt x="557" y="0"/>
                  </a:cubicBezTo>
                  <a:cubicBezTo>
                    <a:pt x="371" y="0"/>
                    <a:pt x="371" y="0"/>
                    <a:pt x="371" y="0"/>
                  </a:cubicBezTo>
                  <a:cubicBezTo>
                    <a:pt x="371" y="123"/>
                    <a:pt x="371" y="123"/>
                    <a:pt x="371" y="123"/>
                  </a:cubicBezTo>
                  <a:cubicBezTo>
                    <a:pt x="342" y="130"/>
                    <a:pt x="315" y="142"/>
                    <a:pt x="289" y="156"/>
                  </a:cubicBezTo>
                  <a:cubicBezTo>
                    <a:pt x="201" y="69"/>
                    <a:pt x="201" y="69"/>
                    <a:pt x="201" y="69"/>
                  </a:cubicBezTo>
                  <a:cubicBezTo>
                    <a:pt x="70" y="200"/>
                    <a:pt x="70" y="200"/>
                    <a:pt x="70" y="200"/>
                  </a:cubicBezTo>
                  <a:cubicBezTo>
                    <a:pt x="158" y="289"/>
                    <a:pt x="158" y="289"/>
                    <a:pt x="158" y="289"/>
                  </a:cubicBezTo>
                  <a:cubicBezTo>
                    <a:pt x="143" y="315"/>
                    <a:pt x="132" y="335"/>
                    <a:pt x="124" y="372"/>
                  </a:cubicBezTo>
                  <a:cubicBezTo>
                    <a:pt x="0" y="372"/>
                    <a:pt x="0" y="372"/>
                    <a:pt x="0" y="372"/>
                  </a:cubicBezTo>
                  <a:cubicBezTo>
                    <a:pt x="0" y="558"/>
                    <a:pt x="0" y="558"/>
                    <a:pt x="0" y="558"/>
                  </a:cubicBezTo>
                  <a:cubicBezTo>
                    <a:pt x="124" y="558"/>
                    <a:pt x="124" y="558"/>
                    <a:pt x="124" y="558"/>
                  </a:cubicBezTo>
                  <a:cubicBezTo>
                    <a:pt x="132" y="595"/>
                    <a:pt x="143" y="614"/>
                    <a:pt x="158" y="639"/>
                  </a:cubicBezTo>
                  <a:cubicBezTo>
                    <a:pt x="70" y="727"/>
                    <a:pt x="70" y="727"/>
                    <a:pt x="70" y="727"/>
                  </a:cubicBezTo>
                  <a:cubicBezTo>
                    <a:pt x="201" y="858"/>
                    <a:pt x="201" y="858"/>
                    <a:pt x="201" y="858"/>
                  </a:cubicBezTo>
                  <a:cubicBezTo>
                    <a:pt x="289" y="770"/>
                    <a:pt x="289" y="770"/>
                    <a:pt x="289" y="770"/>
                  </a:cubicBezTo>
                  <a:cubicBezTo>
                    <a:pt x="315" y="784"/>
                    <a:pt x="342" y="796"/>
                    <a:pt x="371" y="804"/>
                  </a:cubicBezTo>
                  <a:cubicBezTo>
                    <a:pt x="371" y="930"/>
                    <a:pt x="371" y="930"/>
                    <a:pt x="371" y="930"/>
                  </a:cubicBezTo>
                  <a:cubicBezTo>
                    <a:pt x="557" y="930"/>
                    <a:pt x="557" y="930"/>
                    <a:pt x="557" y="930"/>
                  </a:cubicBezTo>
                  <a:cubicBezTo>
                    <a:pt x="557" y="804"/>
                    <a:pt x="557" y="804"/>
                    <a:pt x="557" y="804"/>
                  </a:cubicBezTo>
                  <a:cubicBezTo>
                    <a:pt x="586" y="796"/>
                    <a:pt x="614" y="784"/>
                    <a:pt x="640" y="770"/>
                  </a:cubicBezTo>
                  <a:cubicBezTo>
                    <a:pt x="727" y="858"/>
                    <a:pt x="727" y="858"/>
                    <a:pt x="727" y="858"/>
                  </a:cubicBezTo>
                  <a:cubicBezTo>
                    <a:pt x="859" y="726"/>
                    <a:pt x="859" y="726"/>
                    <a:pt x="859" y="726"/>
                  </a:cubicBezTo>
                  <a:cubicBezTo>
                    <a:pt x="771" y="639"/>
                    <a:pt x="771" y="639"/>
                    <a:pt x="771" y="639"/>
                  </a:cubicBezTo>
                  <a:cubicBezTo>
                    <a:pt x="786" y="614"/>
                    <a:pt x="797" y="595"/>
                    <a:pt x="805" y="558"/>
                  </a:cubicBezTo>
                  <a:lnTo>
                    <a:pt x="929" y="558"/>
                  </a:lnTo>
                  <a:close/>
                </a:path>
              </a:pathLst>
            </a:custGeom>
            <a:solidFill>
              <a:srgbClr val="D52B1E"/>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15" name="Google Shape;415;p70"/>
            <p:cNvSpPr/>
            <p:nvPr/>
          </p:nvSpPr>
          <p:spPr>
            <a:xfrm>
              <a:off x="5092701" y="2742866"/>
              <a:ext cx="74700" cy="74700"/>
            </a:xfrm>
            <a:prstGeom prst="ellipse">
              <a:avLst/>
            </a:prstGeom>
            <a:solidFill>
              <a:srgbClr val="FFFFFF"/>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16" name="Google Shape;416;p70"/>
            <p:cNvSpPr/>
            <p:nvPr/>
          </p:nvSpPr>
          <p:spPr>
            <a:xfrm>
              <a:off x="5072063" y="3131804"/>
              <a:ext cx="115888" cy="20638"/>
            </a:xfrm>
            <a:custGeom>
              <a:avLst/>
              <a:gdLst/>
              <a:ahLst/>
              <a:cxnLst/>
              <a:rect l="l" t="t" r="r" b="b"/>
              <a:pathLst>
                <a:path w="73" h="13" extrusionOk="0">
                  <a:moveTo>
                    <a:pt x="73" y="0"/>
                  </a:moveTo>
                  <a:lnTo>
                    <a:pt x="60" y="0"/>
                  </a:lnTo>
                  <a:lnTo>
                    <a:pt x="46" y="13"/>
                  </a:lnTo>
                  <a:lnTo>
                    <a:pt x="26" y="13"/>
                  </a:lnTo>
                  <a:lnTo>
                    <a:pt x="13" y="0"/>
                  </a:lnTo>
                  <a:lnTo>
                    <a:pt x="0" y="0"/>
                  </a:lnTo>
                </a:path>
              </a:pathLst>
            </a:custGeom>
            <a:no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417" name="Google Shape;417;p70"/>
            <p:cNvCxnSpPr/>
            <p:nvPr/>
          </p:nvCxnSpPr>
          <p:spPr>
            <a:xfrm>
              <a:off x="5051426" y="3047666"/>
              <a:ext cx="157200" cy="0"/>
            </a:xfrm>
            <a:prstGeom prst="straightConnector1">
              <a:avLst/>
            </a:prstGeom>
            <a:noFill/>
            <a:ln w="9525" cap="flat" cmpd="sng">
              <a:solidFill>
                <a:srgbClr val="FFFFFF"/>
              </a:solidFill>
              <a:prstDash val="solid"/>
              <a:miter lim="800000"/>
              <a:headEnd type="none" w="sm" len="sm"/>
              <a:tailEnd type="none" w="sm" len="sm"/>
            </a:ln>
          </p:spPr>
        </p:cxnSp>
        <p:cxnSp>
          <p:nvCxnSpPr>
            <p:cNvPr id="418" name="Google Shape;418;p70"/>
            <p:cNvCxnSpPr/>
            <p:nvPr/>
          </p:nvCxnSpPr>
          <p:spPr>
            <a:xfrm>
              <a:off x="5051426" y="3090529"/>
              <a:ext cx="157200" cy="0"/>
            </a:xfrm>
            <a:prstGeom prst="straightConnector1">
              <a:avLst/>
            </a:prstGeom>
            <a:noFill/>
            <a:ln w="9525" cap="flat" cmpd="sng">
              <a:solidFill>
                <a:srgbClr val="FFFFFF"/>
              </a:solidFill>
              <a:prstDash val="solid"/>
              <a:miter lim="800000"/>
              <a:headEnd type="none" w="sm" len="sm"/>
              <a:tailEnd type="none" w="sm" len="sm"/>
            </a:ln>
          </p:spPr>
        </p:cxnSp>
        <p:cxnSp>
          <p:nvCxnSpPr>
            <p:cNvPr id="419" name="Google Shape;419;p70"/>
            <p:cNvCxnSpPr/>
            <p:nvPr/>
          </p:nvCxnSpPr>
          <p:spPr>
            <a:xfrm rot="10800000" flipH="1">
              <a:off x="4845051" y="2842942"/>
              <a:ext cx="66600" cy="17400"/>
            </a:xfrm>
            <a:prstGeom prst="straightConnector1">
              <a:avLst/>
            </a:prstGeom>
            <a:noFill/>
            <a:ln w="9525" cap="flat" cmpd="sng">
              <a:solidFill>
                <a:srgbClr val="FFFFFF"/>
              </a:solidFill>
              <a:prstDash val="solid"/>
              <a:miter lim="800000"/>
              <a:headEnd type="none" w="sm" len="sm"/>
              <a:tailEnd type="none" w="sm" len="sm"/>
            </a:ln>
          </p:spPr>
        </p:cxnSp>
        <p:cxnSp>
          <p:nvCxnSpPr>
            <p:cNvPr id="420" name="Google Shape;420;p70"/>
            <p:cNvCxnSpPr/>
            <p:nvPr/>
          </p:nvCxnSpPr>
          <p:spPr>
            <a:xfrm rot="10800000" flipH="1">
              <a:off x="4921251" y="2946079"/>
              <a:ext cx="49200" cy="49200"/>
            </a:xfrm>
            <a:prstGeom prst="straightConnector1">
              <a:avLst/>
            </a:prstGeom>
            <a:noFill/>
            <a:ln w="9525" cap="flat" cmpd="sng">
              <a:solidFill>
                <a:srgbClr val="FFFFFF"/>
              </a:solidFill>
              <a:prstDash val="solid"/>
              <a:miter lim="800000"/>
              <a:headEnd type="none" w="sm" len="sm"/>
              <a:tailEnd type="none" w="sm" len="sm"/>
            </a:ln>
          </p:spPr>
        </p:cxnSp>
        <p:cxnSp>
          <p:nvCxnSpPr>
            <p:cNvPr id="421" name="Google Shape;421;p70"/>
            <p:cNvCxnSpPr/>
            <p:nvPr/>
          </p:nvCxnSpPr>
          <p:spPr>
            <a:xfrm>
              <a:off x="5054601" y="2496804"/>
              <a:ext cx="18900" cy="66600"/>
            </a:xfrm>
            <a:prstGeom prst="straightConnector1">
              <a:avLst/>
            </a:prstGeom>
            <a:noFill/>
            <a:ln w="9525" cap="flat" cmpd="sng">
              <a:solidFill>
                <a:srgbClr val="FFFFFF"/>
              </a:solidFill>
              <a:prstDash val="solid"/>
              <a:miter lim="800000"/>
              <a:headEnd type="none" w="sm" len="sm"/>
              <a:tailEnd type="none" w="sm" len="sm"/>
            </a:ln>
          </p:spPr>
        </p:cxnSp>
        <p:cxnSp>
          <p:nvCxnSpPr>
            <p:cNvPr id="422" name="Google Shape;422;p70"/>
            <p:cNvCxnSpPr/>
            <p:nvPr/>
          </p:nvCxnSpPr>
          <p:spPr>
            <a:xfrm>
              <a:off x="4921251" y="2573004"/>
              <a:ext cx="49200" cy="49200"/>
            </a:xfrm>
            <a:prstGeom prst="straightConnector1">
              <a:avLst/>
            </a:prstGeom>
            <a:noFill/>
            <a:ln w="9525" cap="flat" cmpd="sng">
              <a:solidFill>
                <a:srgbClr val="FFFFFF"/>
              </a:solidFill>
              <a:prstDash val="solid"/>
              <a:miter lim="800000"/>
              <a:headEnd type="none" w="sm" len="sm"/>
              <a:tailEnd type="none" w="sm" len="sm"/>
            </a:ln>
          </p:spPr>
        </p:cxnSp>
        <p:cxnSp>
          <p:nvCxnSpPr>
            <p:cNvPr id="423" name="Google Shape;423;p70"/>
            <p:cNvCxnSpPr/>
            <p:nvPr/>
          </p:nvCxnSpPr>
          <p:spPr>
            <a:xfrm>
              <a:off x="4845051" y="2707941"/>
              <a:ext cx="66600" cy="17400"/>
            </a:xfrm>
            <a:prstGeom prst="straightConnector1">
              <a:avLst/>
            </a:prstGeom>
            <a:noFill/>
            <a:ln w="9525" cap="flat" cmpd="sng">
              <a:solidFill>
                <a:srgbClr val="FFFFFF"/>
              </a:solidFill>
              <a:prstDash val="solid"/>
              <a:miter lim="800000"/>
              <a:headEnd type="none" w="sm" len="sm"/>
              <a:tailEnd type="none" w="sm" len="sm"/>
            </a:ln>
          </p:spPr>
        </p:cxnSp>
        <p:cxnSp>
          <p:nvCxnSpPr>
            <p:cNvPr id="424" name="Google Shape;424;p70"/>
            <p:cNvCxnSpPr/>
            <p:nvPr/>
          </p:nvCxnSpPr>
          <p:spPr>
            <a:xfrm flipH="1">
              <a:off x="5353126" y="2707941"/>
              <a:ext cx="66600" cy="17400"/>
            </a:xfrm>
            <a:prstGeom prst="straightConnector1">
              <a:avLst/>
            </a:prstGeom>
            <a:noFill/>
            <a:ln w="9525" cap="flat" cmpd="sng">
              <a:solidFill>
                <a:srgbClr val="FFFFFF"/>
              </a:solidFill>
              <a:prstDash val="solid"/>
              <a:miter lim="800000"/>
              <a:headEnd type="none" w="sm" len="sm"/>
              <a:tailEnd type="none" w="sm" len="sm"/>
            </a:ln>
          </p:spPr>
        </p:cxnSp>
        <p:cxnSp>
          <p:nvCxnSpPr>
            <p:cNvPr id="425" name="Google Shape;425;p70"/>
            <p:cNvCxnSpPr/>
            <p:nvPr/>
          </p:nvCxnSpPr>
          <p:spPr>
            <a:xfrm rot="10800000">
              <a:off x="5353126" y="2842942"/>
              <a:ext cx="66600" cy="17400"/>
            </a:xfrm>
            <a:prstGeom prst="straightConnector1">
              <a:avLst/>
            </a:prstGeom>
            <a:noFill/>
            <a:ln w="9525" cap="flat" cmpd="sng">
              <a:solidFill>
                <a:srgbClr val="FFFFFF"/>
              </a:solidFill>
              <a:prstDash val="solid"/>
              <a:miter lim="800000"/>
              <a:headEnd type="none" w="sm" len="sm"/>
              <a:tailEnd type="none" w="sm" len="sm"/>
            </a:ln>
          </p:spPr>
        </p:cxnSp>
        <p:cxnSp>
          <p:nvCxnSpPr>
            <p:cNvPr id="426" name="Google Shape;426;p70"/>
            <p:cNvCxnSpPr/>
            <p:nvPr/>
          </p:nvCxnSpPr>
          <p:spPr>
            <a:xfrm rot="10800000">
              <a:off x="5294238" y="2946079"/>
              <a:ext cx="47700" cy="49200"/>
            </a:xfrm>
            <a:prstGeom prst="straightConnector1">
              <a:avLst/>
            </a:prstGeom>
            <a:noFill/>
            <a:ln w="9525" cap="flat" cmpd="sng">
              <a:solidFill>
                <a:srgbClr val="FFFFFF"/>
              </a:solidFill>
              <a:prstDash val="solid"/>
              <a:miter lim="800000"/>
              <a:headEnd type="none" w="sm" len="sm"/>
              <a:tailEnd type="none" w="sm" len="sm"/>
            </a:ln>
          </p:spPr>
        </p:cxnSp>
        <p:cxnSp>
          <p:nvCxnSpPr>
            <p:cNvPr id="427" name="Google Shape;427;p70"/>
            <p:cNvCxnSpPr/>
            <p:nvPr/>
          </p:nvCxnSpPr>
          <p:spPr>
            <a:xfrm flipH="1">
              <a:off x="5191189" y="2496804"/>
              <a:ext cx="17400" cy="66600"/>
            </a:xfrm>
            <a:prstGeom prst="straightConnector1">
              <a:avLst/>
            </a:prstGeom>
            <a:noFill/>
            <a:ln w="9525" cap="flat" cmpd="sng">
              <a:solidFill>
                <a:srgbClr val="FFFFFF"/>
              </a:solidFill>
              <a:prstDash val="solid"/>
              <a:miter lim="800000"/>
              <a:headEnd type="none" w="sm" len="sm"/>
              <a:tailEnd type="none" w="sm" len="sm"/>
            </a:ln>
          </p:spPr>
        </p:cxnSp>
        <p:cxnSp>
          <p:nvCxnSpPr>
            <p:cNvPr id="428" name="Google Shape;428;p70"/>
            <p:cNvCxnSpPr/>
            <p:nvPr/>
          </p:nvCxnSpPr>
          <p:spPr>
            <a:xfrm flipH="1">
              <a:off x="5294238" y="2573004"/>
              <a:ext cx="47700" cy="49200"/>
            </a:xfrm>
            <a:prstGeom prst="straightConnector1">
              <a:avLst/>
            </a:prstGeom>
            <a:noFill/>
            <a:ln w="9525" cap="flat" cmpd="sng">
              <a:solidFill>
                <a:srgbClr val="FFFFFF"/>
              </a:solidFill>
              <a:prstDash val="solid"/>
              <a:miter lim="800000"/>
              <a:headEnd type="none" w="sm" len="sm"/>
              <a:tailEnd type="none" w="sm" len="sm"/>
            </a:ln>
          </p:spPr>
        </p:cxnSp>
      </p:grpSp>
      <p:sp>
        <p:nvSpPr>
          <p:cNvPr id="429" name="Google Shape;429;p70"/>
          <p:cNvSpPr txBox="1"/>
          <p:nvPr/>
        </p:nvSpPr>
        <p:spPr>
          <a:xfrm>
            <a:off x="457199" y="2493115"/>
            <a:ext cx="5222700" cy="883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600"/>
              </a:spcBef>
              <a:spcAft>
                <a:spcPts val="0"/>
              </a:spcAft>
              <a:buClr>
                <a:srgbClr val="000000"/>
              </a:buClr>
              <a:buSzPts val="1600"/>
              <a:buFont typeface="Verizon NHG DS"/>
              <a:buNone/>
            </a:pPr>
            <a:r>
              <a:rPr lang="en-US" sz="3000" b="1">
                <a:solidFill>
                  <a:srgbClr val="FFFFFF"/>
                </a:solidFill>
                <a:latin typeface="Verizon NHG DS"/>
                <a:ea typeface="Verizon NHG DS"/>
                <a:cs typeface="Verizon NHG DS"/>
                <a:sym typeface="Verizon NHG DS"/>
              </a:rPr>
              <a:t>NLP on call transcripts</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9"/>
          <p:cNvSpPr/>
          <p:nvPr/>
        </p:nvSpPr>
        <p:spPr>
          <a:xfrm>
            <a:off x="2050500" y="1377775"/>
            <a:ext cx="3459300" cy="898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2" name="Google Shape;682;p79"/>
          <p:cNvPicPr preferRelativeResize="0"/>
          <p:nvPr/>
        </p:nvPicPr>
        <p:blipFill rotWithShape="1">
          <a:blip r:embed="rId3">
            <a:alphaModFix/>
          </a:blip>
          <a:srcRect l="19017" t="11040" r="15631" b="19698"/>
          <a:stretch/>
        </p:blipFill>
        <p:spPr>
          <a:xfrm rot="-60005">
            <a:off x="5019304" y="909490"/>
            <a:ext cx="4061393" cy="4304645"/>
          </a:xfrm>
          <a:prstGeom prst="rect">
            <a:avLst/>
          </a:prstGeom>
          <a:noFill/>
          <a:ln>
            <a:noFill/>
          </a:ln>
        </p:spPr>
      </p:pic>
      <p:sp>
        <p:nvSpPr>
          <p:cNvPr id="683" name="Google Shape;683;p79"/>
          <p:cNvSpPr/>
          <p:nvPr/>
        </p:nvSpPr>
        <p:spPr>
          <a:xfrm>
            <a:off x="2684850" y="3957350"/>
            <a:ext cx="6459300" cy="1200000"/>
          </a:xfrm>
          <a:prstGeom prst="rect">
            <a:avLst/>
          </a:prstGeom>
          <a:gradFill>
            <a:gsLst>
              <a:gs pos="0">
                <a:srgbClr val="FFFFFF">
                  <a:alpha val="0"/>
                </a:srgbClr>
              </a:gs>
              <a:gs pos="85000">
                <a:srgbClr val="FFFFFF"/>
              </a:gs>
              <a:gs pos="100000">
                <a:srgbClr val="FFFFFF"/>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84" name="Google Shape;684;p79"/>
          <p:cNvSpPr/>
          <p:nvPr/>
        </p:nvSpPr>
        <p:spPr>
          <a:xfrm rot="-60388">
            <a:off x="5658147" y="1826152"/>
            <a:ext cx="2630206" cy="2981547"/>
          </a:xfrm>
          <a:prstGeom prst="foldedCorner">
            <a:avLst>
              <a:gd name="adj" fmla="val 0"/>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r>
              <a:rPr lang="en-US" sz="1000">
                <a:solidFill>
                  <a:schemeClr val="dk1"/>
                </a:solidFill>
                <a:highlight>
                  <a:srgbClr val="FFFF00"/>
                </a:highlight>
                <a:latin typeface="Calibri"/>
                <a:ea typeface="Calibri"/>
                <a:cs typeface="Calibri"/>
                <a:sym typeface="Calibri"/>
              </a:rPr>
              <a:t>CALL NANCY BELSKY NUMBER DOLLAR INTERNATIONAL PLAN</a:t>
            </a:r>
            <a:r>
              <a:rPr lang="en-US" sz="1000">
                <a:solidFill>
                  <a:schemeClr val="dk1"/>
                </a:solidFill>
                <a:latin typeface="Calibri"/>
                <a:ea typeface="Calibri"/>
                <a:cs typeface="Calibri"/>
                <a:sym typeface="Calibri"/>
              </a:rPr>
              <a:t> </a:t>
            </a:r>
            <a:r>
              <a:rPr lang="en-US" sz="1000">
                <a:solidFill>
                  <a:schemeClr val="dk1"/>
                </a:solidFill>
                <a:highlight>
                  <a:srgbClr val="00FF00"/>
                </a:highlight>
                <a:latin typeface="Calibri"/>
                <a:ea typeface="Calibri"/>
                <a:cs typeface="Calibri"/>
                <a:sym typeface="Calibri"/>
              </a:rPr>
              <a:t>ACTIVATE TRAVEL PASS</a:t>
            </a:r>
            <a:r>
              <a:rPr lang="en-US" sz="1000">
                <a:solidFill>
                  <a:schemeClr val="dk1"/>
                </a:solidFill>
                <a:latin typeface="Calibri"/>
                <a:ea typeface="Calibri"/>
                <a:cs typeface="Calibri"/>
                <a:sym typeface="Calibri"/>
              </a:rPr>
              <a:t> </a:t>
            </a:r>
            <a:r>
              <a:rPr lang="en-US" sz="1000">
                <a:solidFill>
                  <a:schemeClr val="dk1"/>
                </a:solidFill>
                <a:highlight>
                  <a:srgbClr val="FFFF00"/>
                </a:highlight>
                <a:latin typeface="Calibri"/>
                <a:ea typeface="Calibri"/>
                <a:cs typeface="Calibri"/>
                <a:sym typeface="Calibri"/>
              </a:rPr>
              <a:t>TRAVEL COUNTRY COUNTRY COUNTRY MONTH LEAVE LEAVE FRIDAY NUMBER RETURN MONTH PIN NUMBER ACCOUNT SHOW TEMPORARY SEND NUMBER PIN NUMBER TRAVEL GRAHAM</a:t>
            </a:r>
            <a:endParaRPr sz="900">
              <a:solidFill>
                <a:schemeClr val="dk1"/>
              </a:solidFill>
              <a:latin typeface="Verizon NHG TX"/>
              <a:ea typeface="Verizon NHG TX"/>
              <a:cs typeface="Verizon NHG TX"/>
              <a:sym typeface="Verizon NHG TX"/>
            </a:endParaRPr>
          </a:p>
        </p:txBody>
      </p:sp>
      <p:sp>
        <p:nvSpPr>
          <p:cNvPr id="685" name="Google Shape;685;p79"/>
          <p:cNvSpPr txBox="1"/>
          <p:nvPr/>
        </p:nvSpPr>
        <p:spPr>
          <a:xfrm>
            <a:off x="2138875" y="1479025"/>
            <a:ext cx="2979900" cy="685800"/>
          </a:xfrm>
          <a:prstGeom prst="rect">
            <a:avLst/>
          </a:prstGeom>
          <a:noFill/>
          <a:ln>
            <a:noFill/>
          </a:ln>
        </p:spPr>
        <p:txBody>
          <a:bodyPr spcFirstLastPara="1" wrap="square" lIns="0" tIns="0" rIns="0" bIns="0" anchor="t" anchorCtr="0">
            <a:noAutofit/>
          </a:bodyPr>
          <a:lstStyle/>
          <a:p>
            <a:pPr marL="171450" lvl="0" indent="-114300" algn="l" rtl="0">
              <a:spcBef>
                <a:spcPts val="0"/>
              </a:spcBef>
              <a:spcAft>
                <a:spcPts val="0"/>
              </a:spcAft>
              <a:buClr>
                <a:srgbClr val="FFFFFF"/>
              </a:buClr>
              <a:buSzPts val="900"/>
              <a:buFont typeface="Verizon NHG TX"/>
              <a:buChar char="●"/>
            </a:pPr>
            <a:r>
              <a:rPr lang="en-US" sz="900" dirty="0">
                <a:solidFill>
                  <a:srgbClr val="FFFFFF"/>
                </a:solidFill>
                <a:latin typeface="Verizon NHG TX"/>
                <a:ea typeface="Verizon NHG TX"/>
                <a:cs typeface="Verizon NHG TX"/>
                <a:sym typeface="Verizon NHG TX"/>
              </a:rPr>
              <a:t>Co-occurrence matrix for the top 10 frequent words and phrases based on 10 chats.</a:t>
            </a:r>
            <a:endParaRPr sz="900" dirty="0">
              <a:solidFill>
                <a:srgbClr val="FFFFFF"/>
              </a:solidFill>
              <a:latin typeface="Verizon NHG TX"/>
              <a:ea typeface="Verizon NHG TX"/>
              <a:cs typeface="Verizon NHG TX"/>
              <a:sym typeface="Verizon NHG TX"/>
            </a:endParaRPr>
          </a:p>
          <a:p>
            <a:pPr marL="171450" lvl="0" indent="-114300" algn="l" rtl="0">
              <a:spcBef>
                <a:spcPts val="400"/>
              </a:spcBef>
              <a:spcAft>
                <a:spcPts val="0"/>
              </a:spcAft>
              <a:buClr>
                <a:srgbClr val="FFFFFF"/>
              </a:buClr>
              <a:buSzPts val="900"/>
              <a:buFont typeface="Verizon NHG TX"/>
              <a:buChar char="●"/>
            </a:pPr>
            <a:r>
              <a:rPr lang="en-US" sz="900" dirty="0">
                <a:solidFill>
                  <a:srgbClr val="FFFFFF"/>
                </a:solidFill>
                <a:latin typeface="Verizon NHG TX"/>
                <a:ea typeface="Verizon NHG TX"/>
                <a:cs typeface="Verizon NHG TX"/>
                <a:sym typeface="Verizon NHG TX"/>
              </a:rPr>
              <a:t>The p(word) is the sum over all the context words.</a:t>
            </a:r>
            <a:endParaRPr sz="900" dirty="0">
              <a:solidFill>
                <a:srgbClr val="FFFFFF"/>
              </a:solidFill>
              <a:latin typeface="Verizon NHG TX"/>
              <a:ea typeface="Verizon NHG TX"/>
              <a:cs typeface="Verizon NHG TX"/>
              <a:sym typeface="Verizon NHG TX"/>
            </a:endParaRPr>
          </a:p>
          <a:p>
            <a:pPr marL="171450" lvl="0" indent="-114300" algn="l" rtl="0">
              <a:spcBef>
                <a:spcPts val="400"/>
              </a:spcBef>
              <a:spcAft>
                <a:spcPts val="400"/>
              </a:spcAft>
              <a:buClr>
                <a:srgbClr val="FFFFFF"/>
              </a:buClr>
              <a:buSzPts val="900"/>
              <a:buFont typeface="Verizon NHG TX"/>
              <a:buChar char="●"/>
            </a:pPr>
            <a:r>
              <a:rPr lang="en-US" sz="900" dirty="0">
                <a:solidFill>
                  <a:srgbClr val="FFFFFF"/>
                </a:solidFill>
                <a:latin typeface="Verizon NHG TX"/>
                <a:ea typeface="Verizon NHG TX"/>
                <a:cs typeface="Verizon NHG TX"/>
                <a:sym typeface="Verizon NHG TX"/>
              </a:rPr>
              <a:t>p(BILL)= 0.07+0.03+0.02+0.05+0.04+0.02=0.22</a:t>
            </a:r>
            <a:endParaRPr sz="900" dirty="0">
              <a:solidFill>
                <a:srgbClr val="FFFFFF"/>
              </a:solidFill>
              <a:latin typeface="Verizon NHG TX"/>
              <a:ea typeface="Verizon NHG TX"/>
              <a:cs typeface="Verizon NHG TX"/>
              <a:sym typeface="Verizon NHG TX"/>
            </a:endParaRPr>
          </a:p>
        </p:txBody>
      </p:sp>
      <p:sp>
        <p:nvSpPr>
          <p:cNvPr id="686" name="Google Shape;686;p79"/>
          <p:cNvSpPr txBox="1">
            <a:spLocks noGrp="1"/>
          </p:cNvSpPr>
          <p:nvPr>
            <p:ph type="title"/>
          </p:nvPr>
        </p:nvSpPr>
        <p:spPr>
          <a:xfrm>
            <a:off x="457200" y="594360"/>
            <a:ext cx="7086600" cy="68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NLP Approach: </a:t>
            </a:r>
            <a:r>
              <a:rPr lang="en-US" b="0"/>
              <a:t>Keyword Extraction</a:t>
            </a:r>
            <a:endParaRPr b="0"/>
          </a:p>
        </p:txBody>
      </p:sp>
      <p:sp>
        <p:nvSpPr>
          <p:cNvPr id="687" name="Google Shape;687;p79"/>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graphicFrame>
        <p:nvGraphicFramePr>
          <p:cNvPr id="688" name="Google Shape;688;p79"/>
          <p:cNvGraphicFramePr/>
          <p:nvPr/>
        </p:nvGraphicFramePr>
        <p:xfrm>
          <a:off x="457200" y="2935486"/>
          <a:ext cx="4513450" cy="1624290"/>
        </p:xfrm>
        <a:graphic>
          <a:graphicData uri="http://schemas.openxmlformats.org/drawingml/2006/table">
            <a:tbl>
              <a:tblPr>
                <a:noFill/>
                <a:tableStyleId>{C062ECB3-58C6-4BCC-B34D-44602345427F}</a:tableStyleId>
              </a:tblPr>
              <a:tblGrid>
                <a:gridCol w="808600"/>
                <a:gridCol w="530400"/>
                <a:gridCol w="529075"/>
                <a:gridCol w="527750"/>
                <a:gridCol w="530400"/>
                <a:gridCol w="527750"/>
                <a:gridCol w="529075"/>
                <a:gridCol w="530400"/>
              </a:tblGrid>
              <a:tr h="0">
                <a:tc>
                  <a:txBody>
                    <a:bodyPr/>
                    <a:lstStyle/>
                    <a:p>
                      <a:pPr marL="0" marR="0" lvl="0" indent="0" algn="ctr" rtl="0">
                        <a:spcBef>
                          <a:spcPts val="0"/>
                        </a:spcBef>
                        <a:spcAft>
                          <a:spcPts val="0"/>
                        </a:spcAft>
                        <a:buNone/>
                      </a:pPr>
                      <a:r>
                        <a:rPr lang="en-US" sz="800" i="0" u="none" strike="noStrike" cap="none" dirty="0">
                          <a:solidFill>
                            <a:srgbClr val="FFFFFF"/>
                          </a:solidFill>
                          <a:latin typeface="Verizon NHG TX"/>
                          <a:ea typeface="Verizon NHG TX"/>
                          <a:cs typeface="Verizon NHG TX"/>
                          <a:sym typeface="Verizon NHG TX"/>
                        </a:rPr>
                        <a:t> </a:t>
                      </a:r>
                      <a:endParaRPr sz="800" dirty="0">
                        <a:solidFill>
                          <a:srgbClr val="FFFFFF"/>
                        </a:solidFill>
                        <a:latin typeface="Verizon NHG TX"/>
                        <a:ea typeface="Verizon NHG TX"/>
                        <a:cs typeface="Verizon NHG TX"/>
                        <a:sym typeface="Verizon NHG TX"/>
                      </a:endParaRPr>
                    </a:p>
                  </a:txBody>
                  <a:tcPr marL="6350" marR="635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ctr" rtl="0">
                        <a:spcBef>
                          <a:spcPts val="0"/>
                        </a:spcBef>
                        <a:spcAft>
                          <a:spcPts val="0"/>
                        </a:spcAft>
                        <a:buNone/>
                      </a:pPr>
                      <a:r>
                        <a:rPr lang="en-US" sz="800" b="1" i="0" u="none" strike="noStrike" cap="none" dirty="0">
                          <a:solidFill>
                            <a:srgbClr val="FFFFFF"/>
                          </a:solidFill>
                          <a:latin typeface="Verizon NHG TX"/>
                          <a:ea typeface="Verizon NHG TX"/>
                          <a:cs typeface="Verizon NHG TX"/>
                          <a:sym typeface="Verizon NHG TX"/>
                        </a:rPr>
                        <a:t>BILL</a:t>
                      </a:r>
                      <a:endParaRPr sz="800" dirty="0">
                        <a:solidFill>
                          <a:srgbClr val="FFFFFF"/>
                        </a:solidFill>
                        <a:latin typeface="Verizon NHG TX"/>
                        <a:ea typeface="Verizon NHG TX"/>
                        <a:cs typeface="Verizon NHG TX"/>
                        <a:sym typeface="Verizon NHG TX"/>
                      </a:endParaRPr>
                    </a:p>
                  </a:txBody>
                  <a:tcPr marL="6350" marR="6350" marT="45700" marB="45700" anchor="ctr">
                    <a:lnL w="9525" cap="flat" cmpd="sng">
                      <a:solidFill>
                        <a:srgbClr val="000000">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800" b="1" i="0" u="none" strike="noStrike" cap="none">
                          <a:solidFill>
                            <a:srgbClr val="FFFFFF"/>
                          </a:solidFill>
                          <a:latin typeface="Verizon NHG TX"/>
                          <a:ea typeface="Verizon NHG TX"/>
                          <a:cs typeface="Verizon NHG TX"/>
                          <a:sym typeface="Verizon NHG TX"/>
                        </a:rPr>
                        <a:t>CHARGE</a:t>
                      </a:r>
                      <a:endParaRPr sz="800">
                        <a:solidFill>
                          <a:srgbClr val="FFFFFF"/>
                        </a:solidFill>
                        <a:latin typeface="Verizon NHG TX"/>
                        <a:ea typeface="Verizon NHG TX"/>
                        <a:cs typeface="Verizon NHG TX"/>
                        <a:sym typeface="Verizon NHG TX"/>
                      </a:endParaRPr>
                    </a:p>
                  </a:txBody>
                  <a:tcPr marL="6350" marR="635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800" b="1" i="0" u="none" strike="noStrike" cap="none" dirty="0">
                          <a:solidFill>
                            <a:srgbClr val="FFFFFF"/>
                          </a:solidFill>
                          <a:latin typeface="Verizon NHG TX"/>
                          <a:ea typeface="Verizon NHG TX"/>
                          <a:cs typeface="Verizon NHG TX"/>
                          <a:sym typeface="Verizon NHG TX"/>
                        </a:rPr>
                        <a:t>DATA</a:t>
                      </a:r>
                      <a:endParaRPr sz="800" dirty="0">
                        <a:solidFill>
                          <a:srgbClr val="FFFFFF"/>
                        </a:solidFill>
                        <a:latin typeface="Verizon NHG TX"/>
                        <a:ea typeface="Verizon NHG TX"/>
                        <a:cs typeface="Verizon NHG TX"/>
                        <a:sym typeface="Verizon NHG TX"/>
                      </a:endParaRPr>
                    </a:p>
                  </a:txBody>
                  <a:tcPr marL="6350" marR="635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800" b="1" i="0" u="none" strike="noStrike" cap="none" dirty="0">
                          <a:solidFill>
                            <a:srgbClr val="FFFFFF"/>
                          </a:solidFill>
                          <a:latin typeface="Verizon NHG TX"/>
                          <a:ea typeface="Verizon NHG TX"/>
                          <a:cs typeface="Verizon NHG TX"/>
                          <a:sym typeface="Verizon NHG TX"/>
                        </a:rPr>
                        <a:t>MONTH</a:t>
                      </a:r>
                      <a:endParaRPr sz="800" dirty="0">
                        <a:solidFill>
                          <a:srgbClr val="FFFFFF"/>
                        </a:solidFill>
                        <a:latin typeface="Verizon NHG TX"/>
                        <a:ea typeface="Verizon NHG TX"/>
                        <a:cs typeface="Verizon NHG TX"/>
                        <a:sym typeface="Verizon NHG TX"/>
                      </a:endParaRPr>
                    </a:p>
                  </a:txBody>
                  <a:tcPr marL="6350" marR="635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800" b="1" i="0" u="none" strike="noStrike" cap="none" dirty="0">
                          <a:solidFill>
                            <a:srgbClr val="FFFFFF"/>
                          </a:solidFill>
                          <a:latin typeface="Verizon NHG TX"/>
                          <a:ea typeface="Verizon NHG TX"/>
                          <a:cs typeface="Verizon NHG TX"/>
                          <a:sym typeface="Verizon NHG TX"/>
                        </a:rPr>
                        <a:t>PLAN</a:t>
                      </a:r>
                      <a:endParaRPr sz="800" dirty="0">
                        <a:solidFill>
                          <a:srgbClr val="FFFFFF"/>
                        </a:solidFill>
                        <a:latin typeface="Verizon NHG TX"/>
                        <a:ea typeface="Verizon NHG TX"/>
                        <a:cs typeface="Verizon NHG TX"/>
                        <a:sym typeface="Verizon NHG TX"/>
                      </a:endParaRPr>
                    </a:p>
                  </a:txBody>
                  <a:tcPr marL="6350" marR="635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800" b="1" i="0" u="none" strike="noStrike" cap="none" dirty="0">
                          <a:solidFill>
                            <a:srgbClr val="FFFFFF"/>
                          </a:solidFill>
                          <a:latin typeface="Verizon NHG TX"/>
                          <a:ea typeface="Verizon NHG TX"/>
                          <a:cs typeface="Verizon NHG TX"/>
                          <a:sym typeface="Verizon NHG TX"/>
                        </a:rPr>
                        <a:t>TEXT</a:t>
                      </a:r>
                      <a:endParaRPr sz="800" dirty="0">
                        <a:solidFill>
                          <a:srgbClr val="FFFFFF"/>
                        </a:solidFill>
                        <a:latin typeface="Verizon NHG TX"/>
                        <a:ea typeface="Verizon NHG TX"/>
                        <a:cs typeface="Verizon NHG TX"/>
                        <a:sym typeface="Verizon NHG TX"/>
                      </a:endParaRPr>
                    </a:p>
                  </a:txBody>
                  <a:tcPr marL="6350" marR="635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800" b="1" i="0" u="none" strike="noStrike" cap="none" dirty="0">
                          <a:solidFill>
                            <a:srgbClr val="FFFFFF"/>
                          </a:solidFill>
                          <a:latin typeface="Verizon NHG TX"/>
                          <a:ea typeface="Verizon NHG TX"/>
                          <a:cs typeface="Verizon NHG TX"/>
                          <a:sym typeface="Verizon NHG TX"/>
                        </a:rPr>
                        <a:t>P</a:t>
                      </a:r>
                      <a:endParaRPr sz="800" b="1" i="0" u="none" strike="noStrike" cap="none" dirty="0">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800" b="1" i="0" u="none" strike="noStrike" cap="none" dirty="0">
                          <a:solidFill>
                            <a:srgbClr val="FFFFFF"/>
                          </a:solidFill>
                          <a:latin typeface="Verizon NHG TX"/>
                          <a:ea typeface="Verizon NHG TX"/>
                          <a:cs typeface="Verizon NHG TX"/>
                          <a:sym typeface="Verizon NHG TX"/>
                        </a:rPr>
                        <a:t>(context)</a:t>
                      </a:r>
                      <a:endParaRPr sz="800" dirty="0">
                        <a:solidFill>
                          <a:srgbClr val="FFFFFF"/>
                        </a:solidFill>
                        <a:latin typeface="Verizon NHG TX"/>
                        <a:ea typeface="Verizon NHG TX"/>
                        <a:cs typeface="Verizon NHG TX"/>
                        <a:sym typeface="Verizon NHG TX"/>
                      </a:endParaRPr>
                    </a:p>
                  </a:txBody>
                  <a:tcPr marL="6350" marR="6350" marT="45700" marB="45700" anchor="ctr">
                    <a:lnL w="9525" cap="flat" cmpd="sng">
                      <a:solidFill>
                        <a:srgbClr val="FFFFFF"/>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r>
              <a:tr h="184150">
                <a:tc>
                  <a:txBody>
                    <a:bodyPr/>
                    <a:lstStyle/>
                    <a:p>
                      <a:pPr marL="0" marR="0" lvl="0" indent="0" algn="ctr" rtl="0">
                        <a:spcBef>
                          <a:spcPts val="0"/>
                        </a:spcBef>
                        <a:spcAft>
                          <a:spcPts val="0"/>
                        </a:spcAft>
                        <a:buNone/>
                      </a:pPr>
                      <a:r>
                        <a:rPr lang="en-US" sz="800" b="1" i="0" u="none" strike="noStrike" cap="none" dirty="0">
                          <a:latin typeface="Verizon NHG TX"/>
                          <a:ea typeface="Verizon NHG TX"/>
                          <a:cs typeface="Verizon NHG TX"/>
                          <a:sym typeface="Verizon NHG TX"/>
                        </a:rPr>
                        <a:t>BILL</a:t>
                      </a:r>
                      <a:endParaRPr sz="800" dirty="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0.07</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0.03</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0.05</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0.04</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0.22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r>
              <a:tr h="184150">
                <a:tc>
                  <a:txBody>
                    <a:bodyPr/>
                    <a:lstStyle/>
                    <a:p>
                      <a:pPr marL="0" marR="0" lvl="0" indent="0" algn="ctr" rtl="0">
                        <a:spcBef>
                          <a:spcPts val="0"/>
                        </a:spcBef>
                        <a:spcAft>
                          <a:spcPts val="0"/>
                        </a:spcAft>
                        <a:buNone/>
                      </a:pPr>
                      <a:r>
                        <a:rPr lang="en-US" sz="800" b="1" i="0" u="none" strike="noStrike" cap="none">
                          <a:latin typeface="Verizon NHG TX"/>
                          <a:ea typeface="Verizon NHG TX"/>
                          <a:cs typeface="Verizon NHG TX"/>
                          <a:sym typeface="Verizon NHG TX"/>
                        </a:rPr>
                        <a:t>CHARGE</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0.03</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0.01</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0.12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r>
              <a:tr h="184150">
                <a:tc>
                  <a:txBody>
                    <a:bodyPr/>
                    <a:lstStyle/>
                    <a:p>
                      <a:pPr marL="0" marR="0" lvl="0" indent="0" algn="ctr" rtl="0">
                        <a:spcBef>
                          <a:spcPts val="0"/>
                        </a:spcBef>
                        <a:spcAft>
                          <a:spcPts val="0"/>
                        </a:spcAft>
                        <a:buNone/>
                      </a:pPr>
                      <a:r>
                        <a:rPr lang="en-US" sz="800" b="1" i="0" u="none" strike="noStrike" cap="none">
                          <a:latin typeface="Verizon NHG TX"/>
                          <a:ea typeface="Verizon NHG TX"/>
                          <a:cs typeface="Verizon NHG TX"/>
                          <a:sym typeface="Verizon NHG TX"/>
                        </a:rPr>
                        <a:t>DATA</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dirty="0">
                          <a:latin typeface="Verizon NHG TX"/>
                          <a:ea typeface="Verizon NHG TX"/>
                          <a:cs typeface="Verizon NHG TX"/>
                          <a:sym typeface="Verizon NHG TX"/>
                        </a:rPr>
                        <a:t>0.03</a:t>
                      </a:r>
                      <a:endParaRPr sz="600" dirty="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0.03</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0.14</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r>
              <a:tr h="184150">
                <a:tc>
                  <a:txBody>
                    <a:bodyPr/>
                    <a:lstStyle/>
                    <a:p>
                      <a:pPr marL="0" marR="0" lvl="0" indent="0" algn="ctr" rtl="0">
                        <a:spcBef>
                          <a:spcPts val="0"/>
                        </a:spcBef>
                        <a:spcAft>
                          <a:spcPts val="0"/>
                        </a:spcAft>
                        <a:buNone/>
                      </a:pPr>
                      <a:r>
                        <a:rPr lang="en-US" sz="800" b="1" i="0" u="none" strike="noStrike" cap="none">
                          <a:latin typeface="Verizon NHG TX"/>
                          <a:ea typeface="Verizon NHG TX"/>
                          <a:cs typeface="Verizon NHG TX"/>
                          <a:sym typeface="Verizon NHG TX"/>
                        </a:rPr>
                        <a:t>MONTH</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0.05</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0.05</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dirty="0">
                          <a:latin typeface="Verizon NHG TX"/>
                          <a:ea typeface="Verizon NHG TX"/>
                          <a:cs typeface="Verizon NHG TX"/>
                          <a:sym typeface="Verizon NHG TX"/>
                        </a:rPr>
                        <a:t>0.04</a:t>
                      </a:r>
                      <a:endParaRPr sz="600" dirty="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0.20</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r>
              <a:tr h="184150">
                <a:tc>
                  <a:txBody>
                    <a:bodyPr/>
                    <a:lstStyle/>
                    <a:p>
                      <a:pPr marL="0" marR="0" lvl="0" indent="0" algn="ctr" rtl="0">
                        <a:spcBef>
                          <a:spcPts val="0"/>
                        </a:spcBef>
                        <a:spcAft>
                          <a:spcPts val="0"/>
                        </a:spcAft>
                        <a:buNone/>
                      </a:pPr>
                      <a:r>
                        <a:rPr lang="en-US" sz="800" b="1" i="0" u="none" strike="noStrike" cap="none">
                          <a:latin typeface="Verizon NHG TX"/>
                          <a:ea typeface="Verizon NHG TX"/>
                          <a:cs typeface="Verizon NHG TX"/>
                          <a:sym typeface="Verizon NHG TX"/>
                        </a:rPr>
                        <a:t>PLAN</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0.04</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0.03</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0.04</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0.05</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dirty="0">
                          <a:latin typeface="Verizon NHG TX"/>
                          <a:ea typeface="Verizon NHG TX"/>
                          <a:cs typeface="Verizon NHG TX"/>
                          <a:sym typeface="Verizon NHG TX"/>
                        </a:rPr>
                        <a:t>0.02</a:t>
                      </a:r>
                      <a:endParaRPr sz="600" dirty="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0.20</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r>
              <a:tr h="184150">
                <a:tc>
                  <a:txBody>
                    <a:bodyPr/>
                    <a:lstStyle/>
                    <a:p>
                      <a:pPr marL="0" marR="0" lvl="0" indent="0" algn="ctr" rtl="0">
                        <a:spcBef>
                          <a:spcPts val="0"/>
                        </a:spcBef>
                        <a:spcAft>
                          <a:spcPts val="0"/>
                        </a:spcAft>
                        <a:buNone/>
                      </a:pPr>
                      <a:r>
                        <a:rPr lang="en-US" sz="800" b="1" i="0" u="none" strike="noStrike" cap="none">
                          <a:latin typeface="Verizon NHG TX"/>
                          <a:ea typeface="Verizon NHG TX"/>
                          <a:cs typeface="Verizon NHG TX"/>
                          <a:sym typeface="Verizon NHG TX"/>
                        </a:rPr>
                        <a:t>TEXT</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0.01</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0.03</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600" i="0" u="none" strike="noStrike" cap="none" dirty="0">
                          <a:latin typeface="Verizon NHG TX"/>
                          <a:ea typeface="Verizon NHG TX"/>
                          <a:cs typeface="Verizon NHG TX"/>
                          <a:sym typeface="Verizon NHG TX"/>
                        </a:rPr>
                        <a:t>0.12</a:t>
                      </a:r>
                      <a:endParaRPr sz="600" dirty="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r>
              <a:tr h="184150">
                <a:tc>
                  <a:txBody>
                    <a:bodyPr/>
                    <a:lstStyle/>
                    <a:p>
                      <a:pPr marL="0" marR="0" lvl="0" indent="0" algn="ctr" rtl="0">
                        <a:spcBef>
                          <a:spcPts val="0"/>
                        </a:spcBef>
                        <a:spcAft>
                          <a:spcPts val="0"/>
                        </a:spcAft>
                        <a:buNone/>
                      </a:pPr>
                      <a:r>
                        <a:rPr lang="en-US" sz="800" b="1" i="0" u="none" strike="noStrike" cap="none">
                          <a:latin typeface="Verizon NHG TX"/>
                          <a:ea typeface="Verizon NHG TX"/>
                          <a:cs typeface="Verizon NHG TX"/>
                          <a:sym typeface="Verizon NHG TX"/>
                        </a:rPr>
                        <a:t>P (word)</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0.22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0.12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0.14</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0.20</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0.20</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a:latin typeface="Verizon NHG TX"/>
                          <a:ea typeface="Verizon NHG TX"/>
                          <a:cs typeface="Verizon NHG TX"/>
                          <a:sym typeface="Verizon NHG TX"/>
                        </a:rPr>
                        <a:t>0.12</a:t>
                      </a:r>
                      <a:endParaRPr sz="6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600" i="0" u="none" strike="noStrike" cap="none" dirty="0">
                          <a:latin typeface="Verizon NHG TX"/>
                          <a:ea typeface="Verizon NHG TX"/>
                          <a:cs typeface="Verizon NHG TX"/>
                          <a:sym typeface="Verizon NHG TX"/>
                        </a:rPr>
                        <a:t>1.00</a:t>
                      </a:r>
                      <a:endParaRPr sz="600" dirty="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r>
            </a:tbl>
          </a:graphicData>
        </a:graphic>
      </p:graphicFrame>
      <p:sp>
        <p:nvSpPr>
          <p:cNvPr id="689" name="Google Shape;689;p79"/>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cxnSp>
        <p:nvCxnSpPr>
          <p:cNvPr id="690" name="Google Shape;690;p79"/>
          <p:cNvCxnSpPr/>
          <p:nvPr/>
        </p:nvCxnSpPr>
        <p:spPr>
          <a:xfrm flipH="1">
            <a:off x="8023675" y="1597925"/>
            <a:ext cx="276000" cy="529800"/>
          </a:xfrm>
          <a:prstGeom prst="straightConnector1">
            <a:avLst/>
          </a:prstGeom>
          <a:noFill/>
          <a:ln w="9525" cap="flat" cmpd="sng">
            <a:solidFill>
              <a:srgbClr val="000000"/>
            </a:solidFill>
            <a:prstDash val="solid"/>
            <a:round/>
            <a:headEnd type="none" w="med" len="med"/>
            <a:tailEnd type="oval" w="med" len="med"/>
          </a:ln>
        </p:spPr>
      </p:cxnSp>
      <p:sp>
        <p:nvSpPr>
          <p:cNvPr id="691" name="Google Shape;691;p79"/>
          <p:cNvSpPr txBox="1"/>
          <p:nvPr/>
        </p:nvSpPr>
        <p:spPr>
          <a:xfrm>
            <a:off x="4422075" y="2351700"/>
            <a:ext cx="699600" cy="3291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 b="1">
                <a:latin typeface="Verizon NHG TX"/>
                <a:ea typeface="Verizon NHG TX"/>
                <a:cs typeface="Verizon NHG TX"/>
                <a:sym typeface="Verizon NHG TX"/>
              </a:rPr>
              <a:t>Context words</a:t>
            </a:r>
            <a:endParaRPr sz="800" b="1">
              <a:latin typeface="Verizon NHG TX"/>
              <a:ea typeface="Verizon NHG TX"/>
              <a:cs typeface="Verizon NHG TX"/>
              <a:sym typeface="Verizon NHG TX"/>
            </a:endParaRPr>
          </a:p>
        </p:txBody>
      </p:sp>
      <p:cxnSp>
        <p:nvCxnSpPr>
          <p:cNvPr id="692" name="Google Shape;692;p79"/>
          <p:cNvCxnSpPr>
            <a:stCxn id="691" idx="3"/>
          </p:cNvCxnSpPr>
          <p:nvPr/>
        </p:nvCxnSpPr>
        <p:spPr>
          <a:xfrm>
            <a:off x="5121675" y="2516250"/>
            <a:ext cx="486900" cy="94500"/>
          </a:xfrm>
          <a:prstGeom prst="straightConnector1">
            <a:avLst/>
          </a:prstGeom>
          <a:noFill/>
          <a:ln w="9525" cap="flat" cmpd="sng">
            <a:solidFill>
              <a:srgbClr val="000000"/>
            </a:solidFill>
            <a:prstDash val="solid"/>
            <a:round/>
            <a:headEnd type="none" w="med" len="med"/>
            <a:tailEnd type="oval" w="med" len="med"/>
          </a:ln>
        </p:spPr>
      </p:cxnSp>
      <p:sp>
        <p:nvSpPr>
          <p:cNvPr id="693" name="Google Shape;693;p79"/>
          <p:cNvSpPr txBox="1"/>
          <p:nvPr/>
        </p:nvSpPr>
        <p:spPr>
          <a:xfrm>
            <a:off x="8105201" y="1414125"/>
            <a:ext cx="699600" cy="2154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 b="1">
                <a:latin typeface="Verizon NHG TX"/>
                <a:ea typeface="Verizon NHG TX"/>
                <a:cs typeface="Verizon NHG TX"/>
                <a:sym typeface="Verizon NHG TX"/>
              </a:rPr>
              <a:t>Keyword</a:t>
            </a:r>
            <a:endParaRPr sz="800" b="1">
              <a:latin typeface="Verizon NHG TX"/>
              <a:ea typeface="Verizon NHG TX"/>
              <a:cs typeface="Verizon NHG TX"/>
              <a:sym typeface="Verizon NHG TX"/>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80"/>
          <p:cNvSpPr txBox="1">
            <a:spLocks noGrp="1"/>
          </p:cNvSpPr>
          <p:nvPr>
            <p:ph type="title"/>
          </p:nvPr>
        </p:nvSpPr>
        <p:spPr>
          <a:xfrm>
            <a:off x="457200" y="594360"/>
            <a:ext cx="7086600" cy="68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NLP Approach: </a:t>
            </a:r>
            <a:r>
              <a:rPr lang="en-US" b="0"/>
              <a:t>Keyword Extraction</a:t>
            </a:r>
            <a:endParaRPr b="0"/>
          </a:p>
        </p:txBody>
      </p:sp>
      <p:sp>
        <p:nvSpPr>
          <p:cNvPr id="700" name="Google Shape;700;p80"/>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graphicFrame>
        <p:nvGraphicFramePr>
          <p:cNvPr id="701" name="Google Shape;701;p80"/>
          <p:cNvGraphicFramePr/>
          <p:nvPr>
            <p:extLst>
              <p:ext uri="{D42A27DB-BD31-4B8C-83A1-F6EECF244321}">
                <p14:modId xmlns:p14="http://schemas.microsoft.com/office/powerpoint/2010/main" val="1346984708"/>
              </p:ext>
            </p:extLst>
          </p:nvPr>
        </p:nvGraphicFramePr>
        <p:xfrm>
          <a:off x="836713" y="1044763"/>
          <a:ext cx="6960425" cy="1529975"/>
        </p:xfrm>
        <a:graphic>
          <a:graphicData uri="http://schemas.openxmlformats.org/drawingml/2006/table">
            <a:tbl>
              <a:tblPr>
                <a:noFill/>
                <a:tableStyleId>{C062ECB3-58C6-4BCC-B34D-44602345427F}</a:tableStyleId>
              </a:tblPr>
              <a:tblGrid>
                <a:gridCol w="1246975"/>
                <a:gridCol w="817950"/>
                <a:gridCol w="815925"/>
                <a:gridCol w="813875"/>
                <a:gridCol w="817950"/>
                <a:gridCol w="813875"/>
                <a:gridCol w="815925"/>
                <a:gridCol w="817950"/>
              </a:tblGrid>
              <a:tr h="348275">
                <a:tc>
                  <a:txBody>
                    <a:bodyPr/>
                    <a:lstStyle/>
                    <a:p>
                      <a:pPr marL="0" marR="0" lvl="0" indent="0" algn="ctr" rtl="0">
                        <a:spcBef>
                          <a:spcPts val="0"/>
                        </a:spcBef>
                        <a:spcAft>
                          <a:spcPts val="0"/>
                        </a:spcAft>
                        <a:buNone/>
                      </a:pPr>
                      <a:r>
                        <a:rPr lang="en-US" sz="900" i="0" u="none" strike="noStrike" cap="none" dirty="0">
                          <a:solidFill>
                            <a:srgbClr val="FFFFFF"/>
                          </a:solidFill>
                          <a:latin typeface="Verizon NHG TX"/>
                          <a:ea typeface="Verizon NHG TX"/>
                          <a:cs typeface="Verizon NHG TX"/>
                          <a:sym typeface="Verizon NHG TX"/>
                        </a:rPr>
                        <a:t> </a:t>
                      </a:r>
                      <a:endParaRPr sz="900" dirty="0">
                        <a:solidFill>
                          <a:srgbClr val="FFFFFF"/>
                        </a:solidFill>
                        <a:latin typeface="Verizon NHG TX"/>
                        <a:ea typeface="Verizon NHG TX"/>
                        <a:cs typeface="Verizon NHG TX"/>
                        <a:sym typeface="Verizon NHG TX"/>
                      </a:endParaRPr>
                    </a:p>
                  </a:txBody>
                  <a:tcPr marL="6350" marR="6350" marT="45700" marB="4570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1" dirty="0">
                          <a:solidFill>
                            <a:srgbClr val="FFFFFF"/>
                          </a:solidFill>
                          <a:latin typeface="Verizon NHG TX"/>
                          <a:ea typeface="Verizon NHG TX"/>
                          <a:cs typeface="Verizon NHG TX"/>
                          <a:sym typeface="Verizon NHG TX"/>
                        </a:rPr>
                        <a:t>BILL</a:t>
                      </a:r>
                      <a:endParaRPr sz="900" b="1" dirty="0">
                        <a:solidFill>
                          <a:srgbClr val="FFFFFF"/>
                        </a:solidFill>
                        <a:latin typeface="Verizon NHG TX"/>
                        <a:ea typeface="Verizon NHG TX"/>
                        <a:cs typeface="Verizon NHG TX"/>
                        <a:sym typeface="Verizon NHG TX"/>
                      </a:endParaRPr>
                    </a:p>
                  </a:txBody>
                  <a:tcPr marL="6350" marR="6350" marT="6350" marB="0" anchor="ctr">
                    <a:lnL w="9525" cap="flat" cmpd="sng">
                      <a:solidFill>
                        <a:srgbClr val="000000"/>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CHARGE</a:t>
                      </a:r>
                      <a:endParaRPr sz="900" b="1">
                        <a:solidFill>
                          <a:srgbClr val="FFFFFF"/>
                        </a:solidFill>
                        <a:latin typeface="Verizon NHG TX"/>
                        <a:ea typeface="Verizon NHG TX"/>
                        <a:cs typeface="Verizon NHG TX"/>
                        <a:sym typeface="Verizon NHG TX"/>
                      </a:endParaRPr>
                    </a:p>
                  </a:txBody>
                  <a:tcPr marL="6350" marR="6350"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DATA</a:t>
                      </a:r>
                      <a:endParaRPr sz="900" b="1">
                        <a:solidFill>
                          <a:srgbClr val="FFFFFF"/>
                        </a:solidFill>
                        <a:latin typeface="Verizon NHG TX"/>
                        <a:ea typeface="Verizon NHG TX"/>
                        <a:cs typeface="Verizon NHG TX"/>
                        <a:sym typeface="Verizon NHG TX"/>
                      </a:endParaRPr>
                    </a:p>
                  </a:txBody>
                  <a:tcPr marL="6350" marR="6350"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MONTH</a:t>
                      </a:r>
                      <a:endParaRPr sz="900" b="1">
                        <a:solidFill>
                          <a:srgbClr val="FFFFFF"/>
                        </a:solidFill>
                        <a:latin typeface="Verizon NHG TX"/>
                        <a:ea typeface="Verizon NHG TX"/>
                        <a:cs typeface="Verizon NHG TX"/>
                        <a:sym typeface="Verizon NHG TX"/>
                      </a:endParaRPr>
                    </a:p>
                  </a:txBody>
                  <a:tcPr marL="6350" marR="6350"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PLAN</a:t>
                      </a:r>
                      <a:endParaRPr sz="900" b="1">
                        <a:solidFill>
                          <a:srgbClr val="FFFFFF"/>
                        </a:solidFill>
                        <a:latin typeface="Verizon NHG TX"/>
                        <a:ea typeface="Verizon NHG TX"/>
                        <a:cs typeface="Verizon NHG TX"/>
                        <a:sym typeface="Verizon NHG TX"/>
                      </a:endParaRPr>
                    </a:p>
                  </a:txBody>
                  <a:tcPr marL="6350" marR="6350"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TEXT</a:t>
                      </a:r>
                      <a:endParaRPr sz="900" b="1">
                        <a:solidFill>
                          <a:srgbClr val="FFFFFF"/>
                        </a:solidFill>
                        <a:latin typeface="Verizon NHG TX"/>
                        <a:ea typeface="Verizon NHG TX"/>
                        <a:cs typeface="Verizon NHG TX"/>
                        <a:sym typeface="Verizon NHG TX"/>
                      </a:endParaRPr>
                    </a:p>
                  </a:txBody>
                  <a:tcPr marL="6350" marR="6350"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900" b="1">
                          <a:solidFill>
                            <a:srgbClr val="FFFFFF"/>
                          </a:solidFill>
                          <a:latin typeface="Verizon NHG TX"/>
                          <a:ea typeface="Verizon NHG TX"/>
                          <a:cs typeface="Verizon NHG TX"/>
                          <a:sym typeface="Verizon NHG TX"/>
                        </a:rPr>
                        <a:t>Keyword Score</a:t>
                      </a:r>
                      <a:endParaRPr sz="900" b="1">
                        <a:solidFill>
                          <a:srgbClr val="FFFFFF"/>
                        </a:solidFill>
                        <a:latin typeface="Verizon NHG TX"/>
                        <a:ea typeface="Verizon NHG TX"/>
                        <a:cs typeface="Verizon NHG TX"/>
                        <a:sym typeface="Verizon NHG TX"/>
                      </a:endParaRPr>
                    </a:p>
                  </a:txBody>
                  <a:tcPr marL="6350" marR="6350" marT="6350" marB="0" anchor="ctr">
                    <a:lnL w="9525" cap="flat" cmpd="sng">
                      <a:solidFill>
                        <a:srgbClr val="FFFFFF"/>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000000"/>
                    </a:solidFill>
                  </a:tcPr>
                </a:tc>
              </a:tr>
              <a:tr h="196950">
                <a:tc>
                  <a:txBody>
                    <a:bodyPr/>
                    <a:lstStyle/>
                    <a:p>
                      <a:pPr marL="0" marR="0" lvl="0" indent="0" algn="ctr" rtl="0">
                        <a:spcBef>
                          <a:spcPts val="0"/>
                        </a:spcBef>
                        <a:spcAft>
                          <a:spcPts val="0"/>
                        </a:spcAft>
                        <a:buNone/>
                      </a:pPr>
                      <a:r>
                        <a:rPr lang="en-US" sz="900" b="1">
                          <a:latin typeface="Verizon NHG TX"/>
                          <a:ea typeface="Verizon NHG TX"/>
                          <a:cs typeface="Verizon NHG TX"/>
                          <a:sym typeface="Verizon NHG TX"/>
                        </a:rPr>
                        <a:t>BILL</a:t>
                      </a:r>
                      <a:endParaRPr sz="900" b="1">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dirty="0">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0.09</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0.43</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0.01</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0.54</a:t>
                      </a:r>
                    </a:p>
                  </a:txBody>
                  <a:tcPr marL="6350" marR="6350" marT="6350" marB="0" anchor="b">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r>
              <a:tr h="196950">
                <a:tc>
                  <a:txBody>
                    <a:bodyPr/>
                    <a:lstStyle/>
                    <a:p>
                      <a:pPr marL="0" marR="0" lvl="0" indent="0" algn="ctr" rtl="0">
                        <a:spcBef>
                          <a:spcPts val="0"/>
                        </a:spcBef>
                        <a:spcAft>
                          <a:spcPts val="0"/>
                        </a:spcAft>
                        <a:buNone/>
                      </a:pPr>
                      <a:r>
                        <a:rPr lang="en-US" sz="900" b="1">
                          <a:latin typeface="Verizon NHG TX"/>
                          <a:ea typeface="Verizon NHG TX"/>
                          <a:cs typeface="Verizon NHG TX"/>
                          <a:sym typeface="Verizon NHG TX"/>
                        </a:rPr>
                        <a:t>CHARGE</a:t>
                      </a:r>
                      <a:endParaRPr sz="900" b="1">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0.09</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0.02</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0.01</a:t>
                      </a:r>
                    </a:p>
                  </a:txBody>
                  <a:tcPr marL="6350" marR="6350" marT="6350" marB="0" anchor="b">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0.12</a:t>
                      </a:r>
                    </a:p>
                  </a:txBody>
                  <a:tcPr marL="6350" marR="6350" marT="6350" marB="0" anchor="b">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r>
              <a:tr h="196950">
                <a:tc>
                  <a:txBody>
                    <a:bodyPr/>
                    <a:lstStyle/>
                    <a:p>
                      <a:pPr marL="0" marR="0" lvl="0" indent="0" algn="ctr" rtl="0">
                        <a:spcBef>
                          <a:spcPts val="0"/>
                        </a:spcBef>
                        <a:spcAft>
                          <a:spcPts val="0"/>
                        </a:spcAft>
                        <a:buNone/>
                      </a:pPr>
                      <a:r>
                        <a:rPr lang="en-US" sz="900" b="1">
                          <a:latin typeface="Verizon NHG TX"/>
                          <a:ea typeface="Verizon NHG TX"/>
                          <a:cs typeface="Verizon NHG TX"/>
                          <a:sym typeface="Verizon NHG TX"/>
                        </a:rPr>
                        <a:t>DATA</a:t>
                      </a:r>
                      <a:endParaRPr sz="900" b="1">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0.01</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0.07</a:t>
                      </a:r>
                    </a:p>
                  </a:txBody>
                  <a:tcPr marL="6350" marR="6350" marT="6350" marB="0" anchor="b">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0.08</a:t>
                      </a:r>
                    </a:p>
                  </a:txBody>
                  <a:tcPr marL="6350" marR="6350" marT="6350" marB="0" anchor="b">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r>
              <a:tr h="196950">
                <a:tc>
                  <a:txBody>
                    <a:bodyPr/>
                    <a:lstStyle/>
                    <a:p>
                      <a:pPr marL="0" marR="0" lvl="0" indent="0" algn="ctr" rtl="0">
                        <a:spcBef>
                          <a:spcPts val="0"/>
                        </a:spcBef>
                        <a:spcAft>
                          <a:spcPts val="0"/>
                        </a:spcAft>
                        <a:buNone/>
                      </a:pPr>
                      <a:r>
                        <a:rPr lang="en-US" sz="900" b="1">
                          <a:latin typeface="Verizon NHG TX"/>
                          <a:ea typeface="Verizon NHG TX"/>
                          <a:cs typeface="Verizon NHG TX"/>
                          <a:sym typeface="Verizon NHG TX"/>
                        </a:rPr>
                        <a:t>MONTH</a:t>
                      </a:r>
                      <a:endParaRPr sz="900" b="1">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0.43</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0.02</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0.06</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0.52</a:t>
                      </a:r>
                    </a:p>
                  </a:txBody>
                  <a:tcPr marL="6350" marR="6350" marT="6350" marB="0" anchor="b">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FFFFFF"/>
                    </a:solidFill>
                  </a:tcPr>
                </a:tc>
              </a:tr>
              <a:tr h="196950">
                <a:tc>
                  <a:txBody>
                    <a:bodyPr/>
                    <a:lstStyle/>
                    <a:p>
                      <a:pPr marL="0" marR="0" lvl="0" indent="0" algn="ctr" rtl="0">
                        <a:spcBef>
                          <a:spcPts val="0"/>
                        </a:spcBef>
                        <a:spcAft>
                          <a:spcPts val="0"/>
                        </a:spcAft>
                        <a:buNone/>
                      </a:pPr>
                      <a:r>
                        <a:rPr lang="en-US" sz="900" b="1">
                          <a:latin typeface="Verizon NHG TX"/>
                          <a:ea typeface="Verizon NHG TX"/>
                          <a:cs typeface="Verizon NHG TX"/>
                          <a:sym typeface="Verizon NHG TX"/>
                        </a:rPr>
                        <a:t>PLAN</a:t>
                      </a:r>
                      <a:endParaRPr sz="900" b="1">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0.01</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0.01</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0.06</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algn="r" rtl="0" fontAlgn="b"/>
                      <a:r>
                        <a:rPr lang="en-US" sz="1100" b="0" i="0" u="none" strike="noStrike">
                          <a:solidFill>
                            <a:srgbClr val="000000"/>
                          </a:solidFill>
                          <a:effectLst/>
                          <a:latin typeface="Calibri" panose="020F0502020204030204" pitchFamily="34" charset="0"/>
                        </a:rPr>
                        <a:t>0.09</a:t>
                      </a:r>
                    </a:p>
                  </a:txBody>
                  <a:tcPr marL="6350" marR="6350" marT="6350" marB="0" anchor="b">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r>
              <a:tr h="196950">
                <a:tc>
                  <a:txBody>
                    <a:bodyPr/>
                    <a:lstStyle/>
                    <a:p>
                      <a:pPr marL="0" marR="0" lvl="0" indent="0" algn="ctr" rtl="0">
                        <a:spcBef>
                          <a:spcPts val="0"/>
                        </a:spcBef>
                        <a:spcAft>
                          <a:spcPts val="0"/>
                        </a:spcAft>
                        <a:buNone/>
                      </a:pPr>
                      <a:r>
                        <a:rPr lang="en-US" sz="900" b="1">
                          <a:latin typeface="Verizon NHG TX"/>
                          <a:ea typeface="Verizon NHG TX"/>
                          <a:cs typeface="Verizon NHG TX"/>
                          <a:sym typeface="Verizon NHG TX"/>
                        </a:rPr>
                        <a:t>TEXT</a:t>
                      </a:r>
                      <a:endParaRPr sz="900" b="1">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0.01</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0.07</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algn="r" rtl="0" fontAlgn="b"/>
                      <a:r>
                        <a:rPr lang="en-US" sz="1100" b="0" i="0" u="none" strike="noStrike">
                          <a:solidFill>
                            <a:srgbClr val="000000"/>
                          </a:solidFill>
                          <a:effectLst/>
                          <a:latin typeface="Calibri" panose="020F0502020204030204" pitchFamily="34" charset="0"/>
                        </a:rPr>
                        <a:t>0.00</a:t>
                      </a:r>
                    </a:p>
                  </a:txBody>
                  <a:tcPr marL="6350" marR="6350" marT="6350" marB="0" anchor="b">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algn="r" rtl="0" fontAlgn="b"/>
                      <a:r>
                        <a:rPr lang="en-US" sz="1100" b="0" i="0" u="none" strike="noStrike" dirty="0">
                          <a:solidFill>
                            <a:srgbClr val="000000"/>
                          </a:solidFill>
                          <a:effectLst/>
                          <a:latin typeface="Calibri" panose="020F0502020204030204" pitchFamily="34" charset="0"/>
                        </a:rPr>
                        <a:t>0.08</a:t>
                      </a:r>
                    </a:p>
                  </a:txBody>
                  <a:tcPr marL="6350" marR="6350" marT="6350" marB="0" anchor="b">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r>
            </a:tbl>
          </a:graphicData>
        </a:graphic>
      </p:graphicFrame>
      <p:sp>
        <p:nvSpPr>
          <p:cNvPr id="702" name="Google Shape;702;p80"/>
          <p:cNvSpPr txBox="1">
            <a:spLocks noGrp="1"/>
          </p:cNvSpPr>
          <p:nvPr>
            <p:ph type="body" idx="1"/>
          </p:nvPr>
        </p:nvSpPr>
        <p:spPr>
          <a:xfrm>
            <a:off x="773625" y="3006175"/>
            <a:ext cx="7086600" cy="1869000"/>
          </a:xfrm>
          <a:prstGeom prst="rect">
            <a:avLst/>
          </a:prstGeom>
        </p:spPr>
        <p:txBody>
          <a:bodyPr spcFirstLastPara="1" wrap="square" lIns="0" tIns="0" rIns="0" bIns="0" anchor="t" anchorCtr="0">
            <a:noAutofit/>
          </a:bodyPr>
          <a:lstStyle/>
          <a:p>
            <a:pPr marL="228600" lvl="0" indent="-155575" algn="l" rtl="0">
              <a:lnSpc>
                <a:spcPct val="100000"/>
              </a:lnSpc>
              <a:spcBef>
                <a:spcPts val="0"/>
              </a:spcBef>
              <a:spcAft>
                <a:spcPts val="0"/>
              </a:spcAft>
              <a:buSzPts val="1100"/>
              <a:buChar char="●"/>
            </a:pPr>
            <a:r>
              <a:rPr lang="en-US" sz="1100" b="0" dirty="0"/>
              <a:t>The dependency between the word and the context is given by mutual information</a:t>
            </a:r>
            <a:endParaRPr sz="1100" b="0" dirty="0"/>
          </a:p>
          <a:p>
            <a:pPr marL="0" lvl="0" indent="0" algn="l" rtl="0">
              <a:lnSpc>
                <a:spcPct val="100000"/>
              </a:lnSpc>
              <a:spcBef>
                <a:spcPts val="600"/>
              </a:spcBef>
              <a:spcAft>
                <a:spcPts val="0"/>
              </a:spcAft>
              <a:buNone/>
            </a:pPr>
            <a:endParaRPr sz="1100" b="0" dirty="0"/>
          </a:p>
          <a:p>
            <a:pPr marL="0" lvl="0" indent="0" algn="l" rtl="0">
              <a:lnSpc>
                <a:spcPct val="100000"/>
              </a:lnSpc>
              <a:spcBef>
                <a:spcPts val="600"/>
              </a:spcBef>
              <a:spcAft>
                <a:spcPts val="0"/>
              </a:spcAft>
              <a:buNone/>
            </a:pPr>
            <a:endParaRPr sz="1100" b="0" dirty="0"/>
          </a:p>
          <a:p>
            <a:pPr marL="0" lvl="0" indent="0" algn="l" rtl="0">
              <a:lnSpc>
                <a:spcPct val="100000"/>
              </a:lnSpc>
              <a:spcBef>
                <a:spcPts val="600"/>
              </a:spcBef>
              <a:spcAft>
                <a:spcPts val="0"/>
              </a:spcAft>
              <a:buNone/>
            </a:pPr>
            <a:endParaRPr sz="1100" b="0" dirty="0"/>
          </a:p>
          <a:p>
            <a:pPr marL="228600" lvl="0" indent="-155575" algn="l" rtl="0">
              <a:lnSpc>
                <a:spcPct val="100000"/>
              </a:lnSpc>
              <a:spcBef>
                <a:spcPts val="600"/>
              </a:spcBef>
              <a:spcAft>
                <a:spcPts val="0"/>
              </a:spcAft>
              <a:buSzPts val="1100"/>
              <a:buChar char="●"/>
            </a:pPr>
            <a:r>
              <a:rPr lang="en-US" sz="1100" b="0" dirty="0"/>
              <a:t>MI values form the word embedding of the corpus and the vector operations over the words are possible</a:t>
            </a:r>
            <a:endParaRPr sz="1100" b="0" dirty="0"/>
          </a:p>
          <a:p>
            <a:pPr marL="228600" lvl="0" indent="-155575" algn="l" rtl="0">
              <a:lnSpc>
                <a:spcPct val="100000"/>
              </a:lnSpc>
              <a:spcBef>
                <a:spcPts val="600"/>
              </a:spcBef>
              <a:spcAft>
                <a:spcPts val="0"/>
              </a:spcAft>
              <a:buSzPts val="1100"/>
              <a:buChar char="●"/>
            </a:pPr>
            <a:r>
              <a:rPr lang="en-US" sz="1100" b="0" dirty="0"/>
              <a:t>Keyword score is the measure of connectedness with all other words in the corpus</a:t>
            </a:r>
            <a:endParaRPr sz="1100" b="0" dirty="0"/>
          </a:p>
          <a:p>
            <a:pPr marL="228600" lvl="0" indent="-155575" algn="l" rtl="0">
              <a:lnSpc>
                <a:spcPct val="100000"/>
              </a:lnSpc>
              <a:spcBef>
                <a:spcPts val="600"/>
              </a:spcBef>
              <a:spcAft>
                <a:spcPts val="600"/>
              </a:spcAft>
              <a:buSzPts val="1100"/>
              <a:buChar char="●"/>
            </a:pPr>
            <a:r>
              <a:rPr lang="en-US" sz="1100" b="0" dirty="0"/>
              <a:t>The extraction algorithm can be scaled to a large set of keywords across multiple domains</a:t>
            </a:r>
            <a:endParaRPr sz="1100" b="0" dirty="0"/>
          </a:p>
        </p:txBody>
      </p:sp>
      <p:graphicFrame>
        <p:nvGraphicFramePr>
          <p:cNvPr id="703" name="Google Shape;703;p80"/>
          <p:cNvGraphicFramePr/>
          <p:nvPr>
            <p:extLst>
              <p:ext uri="{D42A27DB-BD31-4B8C-83A1-F6EECF244321}">
                <p14:modId xmlns:p14="http://schemas.microsoft.com/office/powerpoint/2010/main" val="3714647923"/>
              </p:ext>
            </p:extLst>
          </p:nvPr>
        </p:nvGraphicFramePr>
        <p:xfrm>
          <a:off x="1096650" y="3187484"/>
          <a:ext cx="5696950" cy="762000"/>
        </p:xfrm>
        <a:graphic>
          <a:graphicData uri="http://schemas.openxmlformats.org/drawingml/2006/table">
            <a:tbl>
              <a:tblPr>
                <a:noFill/>
                <a:tableStyleId>{6F840020-0B92-4D9B-80F3-2EBCC80E91FB}</a:tableStyleId>
              </a:tblPr>
              <a:tblGrid>
                <a:gridCol w="2809700"/>
                <a:gridCol w="382850"/>
                <a:gridCol w="2121550"/>
                <a:gridCol w="382850"/>
              </a:tblGrid>
              <a:tr h="381000">
                <a:tc rowSpan="2">
                  <a:txBody>
                    <a:bodyPr/>
                    <a:lstStyle/>
                    <a:p>
                      <a:pPr marL="0" lvl="0" indent="0" algn="r" rtl="0">
                        <a:spcBef>
                          <a:spcPts val="0"/>
                        </a:spcBef>
                        <a:spcAft>
                          <a:spcPts val="0"/>
                        </a:spcAft>
                        <a:buNone/>
                      </a:pPr>
                      <a:r>
                        <a:rPr lang="en-US" i="1" dirty="0">
                          <a:latin typeface="Verizon NHG TX"/>
                          <a:ea typeface="Verizon NHG TX"/>
                          <a:cs typeface="Verizon NHG TX"/>
                          <a:sym typeface="Verizon NHG TX"/>
                        </a:rPr>
                        <a:t>MI = ∑p (word, context) x log</a:t>
                      </a:r>
                      <a:endParaRPr sz="2400" i="1" dirty="0">
                        <a:latin typeface="Verizon NHG TX"/>
                        <a:ea typeface="Verizon NHG TX"/>
                        <a:cs typeface="Verizon NHG TX"/>
                        <a:sym typeface="Verizon NHG TX"/>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rowSpan="2">
                  <a:txBody>
                    <a:bodyPr/>
                    <a:lstStyle/>
                    <a:p>
                      <a:pPr marL="0" marR="0" lvl="0" indent="0" algn="r" rtl="0">
                        <a:spcBef>
                          <a:spcPts val="0"/>
                        </a:spcBef>
                        <a:spcAft>
                          <a:spcPts val="0"/>
                        </a:spcAft>
                        <a:buClr>
                          <a:schemeClr val="dk1"/>
                        </a:buClr>
                        <a:buSzPts val="1100"/>
                        <a:buFont typeface="Arial"/>
                        <a:buNone/>
                      </a:pPr>
                      <a:r>
                        <a:rPr lang="en-US" sz="4800">
                          <a:solidFill>
                            <a:schemeClr val="dk1"/>
                          </a:solidFill>
                          <a:latin typeface="Verizon NHG TX"/>
                          <a:ea typeface="Verizon NHG TX"/>
                          <a:cs typeface="Verizon NHG TX"/>
                          <a:sym typeface="Verizon NHG TX"/>
                        </a:rPr>
                        <a:t>(</a:t>
                      </a:r>
                      <a:endParaRPr sz="4800">
                        <a:latin typeface="Verizon NHG TX"/>
                        <a:ea typeface="Verizon NHG TX"/>
                        <a:cs typeface="Verizon NHG TX"/>
                        <a:sym typeface="Verizon NHG TX"/>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i="1">
                          <a:latin typeface="Verizon NHG TX"/>
                          <a:ea typeface="Verizon NHG TX"/>
                          <a:cs typeface="Verizon NHG TX"/>
                          <a:sym typeface="Verizon NHG TX"/>
                        </a:rPr>
                        <a:t>p (word, context)</a:t>
                      </a:r>
                      <a:endParaRPr i="1">
                        <a:latin typeface="Verizon NHG TX"/>
                        <a:ea typeface="Verizon NHG TX"/>
                        <a:cs typeface="Verizon NHG TX"/>
                        <a:sym typeface="Verizon NHG TX"/>
                      </a:endParaRPr>
                    </a:p>
                  </a:txBody>
                  <a:tcPr marL="0" marR="0" marT="0" marB="45700" anchor="b">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B7B7B7"/>
                      </a:solidFill>
                      <a:prstDash val="solid"/>
                      <a:round/>
                      <a:headEnd type="none" w="sm" len="sm"/>
                      <a:tailEnd type="none" w="sm" len="sm"/>
                    </a:lnB>
                  </a:tcPr>
                </a:tc>
                <a:tc rowSpan="2">
                  <a:txBody>
                    <a:bodyPr/>
                    <a:lstStyle/>
                    <a:p>
                      <a:pPr marL="0" lvl="0" indent="0" algn="l" rtl="0">
                        <a:spcBef>
                          <a:spcPts val="0"/>
                        </a:spcBef>
                        <a:spcAft>
                          <a:spcPts val="0"/>
                        </a:spcAft>
                        <a:buNone/>
                      </a:pPr>
                      <a:r>
                        <a:rPr lang="en-US" sz="4800">
                          <a:solidFill>
                            <a:schemeClr val="dk1"/>
                          </a:solidFill>
                          <a:latin typeface="Verizon NHG TX"/>
                          <a:ea typeface="Verizon NHG TX"/>
                          <a:cs typeface="Verizon NHG TX"/>
                          <a:sym typeface="Verizon NHG TX"/>
                        </a:rPr>
                        <a:t>)</a:t>
                      </a:r>
                      <a:endParaRPr>
                        <a:latin typeface="Verizon NHG TX"/>
                        <a:ea typeface="Verizon NHG TX"/>
                        <a:cs typeface="Verizon NHG TX"/>
                        <a:sym typeface="Verizon NHG TX"/>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r h="381000">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US" i="1" dirty="0">
                          <a:latin typeface="Verizon NHG TX"/>
                          <a:ea typeface="Verizon NHG TX"/>
                          <a:cs typeface="Verizon NHG TX"/>
                          <a:sym typeface="Verizon NHG TX"/>
                        </a:rPr>
                        <a:t>p (word) p (context)</a:t>
                      </a:r>
                      <a:endParaRPr i="1" dirty="0">
                        <a:latin typeface="Verizon NHG TX"/>
                        <a:ea typeface="Verizon NHG TX"/>
                        <a:cs typeface="Verizon NHG TX"/>
                        <a:sym typeface="Verizon NHG TX"/>
                      </a:endParaRPr>
                    </a:p>
                  </a:txBody>
                  <a:tcPr marL="0" marR="0" marT="45700" marB="0">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vMerge="1">
                  <a:txBody>
                    <a:bodyPr/>
                    <a:lstStyle/>
                    <a:p>
                      <a:endParaRPr lang="en-US"/>
                    </a:p>
                  </a:txBody>
                  <a:tcPr/>
                </a:tc>
              </a:tr>
            </a:tbl>
          </a:graphicData>
        </a:graphic>
      </p:graphicFrame>
      <p:sp>
        <p:nvSpPr>
          <p:cNvPr id="2" name="Rectangle 1"/>
          <p:cNvSpPr/>
          <p:nvPr/>
        </p:nvSpPr>
        <p:spPr>
          <a:xfrm>
            <a:off x="694313" y="2651957"/>
            <a:ext cx="3860352" cy="276999"/>
          </a:xfrm>
          <a:prstGeom prst="rect">
            <a:avLst/>
          </a:prstGeom>
        </p:spPr>
        <p:txBody>
          <a:bodyPr wrap="none">
            <a:spAutoFit/>
          </a:bodyPr>
          <a:lstStyle/>
          <a:p>
            <a:pPr marL="171450" lvl="0" indent="-114300">
              <a:spcBef>
                <a:spcPts val="400"/>
              </a:spcBef>
              <a:spcAft>
                <a:spcPts val="400"/>
              </a:spcAft>
              <a:buClr>
                <a:srgbClr val="FFFFFF"/>
              </a:buClr>
              <a:buSzPts val="900"/>
              <a:buFont typeface="Verizon NHG TX"/>
              <a:buChar char="●"/>
            </a:pPr>
            <a:r>
              <a:rPr lang="en-US" sz="1200" dirty="0">
                <a:solidFill>
                  <a:schemeClr val="tx1"/>
                </a:solidFill>
                <a:latin typeface="Calibri" panose="020F0502020204030204" pitchFamily="34" charset="0"/>
                <a:ea typeface="Verizon NHG TX"/>
                <a:cs typeface="Calibri" panose="020F0502020204030204" pitchFamily="34" charset="0"/>
                <a:sym typeface="Verizon NHG TX"/>
              </a:rPr>
              <a:t>p(BILL</a:t>
            </a:r>
            <a:r>
              <a:rPr lang="en-US" sz="1200" dirty="0" smtClean="0">
                <a:solidFill>
                  <a:schemeClr val="tx1"/>
                </a:solidFill>
                <a:latin typeface="Calibri" panose="020F0502020204030204" pitchFamily="34" charset="0"/>
                <a:ea typeface="Verizon NHG TX"/>
                <a:cs typeface="Calibri" panose="020F0502020204030204" pitchFamily="34" charset="0"/>
                <a:sym typeface="Verizon NHG TX"/>
              </a:rPr>
              <a:t>) Keyword= 0.00+0.09+0.00+0.43+0.01+0.00=0.54</a:t>
            </a:r>
            <a:endParaRPr lang="en-US" sz="1200" dirty="0">
              <a:solidFill>
                <a:schemeClr val="tx1"/>
              </a:solidFill>
              <a:latin typeface="Calibri" panose="020F0502020204030204" pitchFamily="34" charset="0"/>
              <a:ea typeface="Verizon NHG TX"/>
              <a:cs typeface="Calibri" panose="020F0502020204030204" pitchFamily="34" charset="0"/>
              <a:sym typeface="Verizon NHG TX"/>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1"/>
          <p:cNvSpPr/>
          <p:nvPr/>
        </p:nvSpPr>
        <p:spPr>
          <a:xfrm>
            <a:off x="3488625" y="1280150"/>
            <a:ext cx="1240500" cy="828900"/>
          </a:xfrm>
          <a:prstGeom prst="rect">
            <a:avLst/>
          </a:prstGeom>
          <a:solidFill>
            <a:srgbClr val="CC00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1"/>
          <p:cNvSpPr txBox="1"/>
          <p:nvPr/>
        </p:nvSpPr>
        <p:spPr>
          <a:xfrm>
            <a:off x="3618250" y="1337775"/>
            <a:ext cx="1065900" cy="600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900">
                <a:solidFill>
                  <a:srgbClr val="FFFFFF"/>
                </a:solidFill>
                <a:latin typeface="Verizon NHG TX"/>
                <a:ea typeface="Verizon NHG TX"/>
                <a:cs typeface="Verizon NHG TX"/>
                <a:sym typeface="Verizon NHG TX"/>
              </a:rPr>
              <a:t>Topic Modeling is performed to find possible classes from the call transcripts.</a:t>
            </a:r>
            <a:endParaRPr sz="900">
              <a:solidFill>
                <a:srgbClr val="FFFFFF"/>
              </a:solidFill>
              <a:latin typeface="Verizon NHG TX"/>
              <a:ea typeface="Verizon NHG TX"/>
              <a:cs typeface="Verizon NHG TX"/>
              <a:sym typeface="Verizon NHG TX"/>
            </a:endParaRPr>
          </a:p>
        </p:txBody>
      </p:sp>
      <p:sp>
        <p:nvSpPr>
          <p:cNvPr id="711" name="Google Shape;711;p81"/>
          <p:cNvSpPr txBox="1">
            <a:spLocks noGrp="1"/>
          </p:cNvSpPr>
          <p:nvPr>
            <p:ph type="title"/>
          </p:nvPr>
        </p:nvSpPr>
        <p:spPr>
          <a:xfrm>
            <a:off x="457200" y="594360"/>
            <a:ext cx="82296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NLP Approach: </a:t>
            </a:r>
            <a:r>
              <a:rPr lang="en-US" b="0"/>
              <a:t>Topic Modeling</a:t>
            </a:r>
            <a:endParaRPr b="0"/>
          </a:p>
        </p:txBody>
      </p:sp>
      <p:sp>
        <p:nvSpPr>
          <p:cNvPr id="712" name="Google Shape;712;p81"/>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713" name="Google Shape;713;p81"/>
          <p:cNvPicPr preferRelativeResize="0"/>
          <p:nvPr/>
        </p:nvPicPr>
        <p:blipFill rotWithShape="1">
          <a:blip r:embed="rId3">
            <a:alphaModFix/>
          </a:blip>
          <a:srcRect l="19017" t="11040" r="15631" b="19698"/>
          <a:stretch/>
        </p:blipFill>
        <p:spPr>
          <a:xfrm rot="-4">
            <a:off x="-12246" y="844666"/>
            <a:ext cx="4061394" cy="4304645"/>
          </a:xfrm>
          <a:prstGeom prst="rect">
            <a:avLst/>
          </a:prstGeom>
          <a:noFill/>
          <a:ln>
            <a:noFill/>
          </a:ln>
        </p:spPr>
      </p:pic>
      <p:graphicFrame>
        <p:nvGraphicFramePr>
          <p:cNvPr id="714" name="Google Shape;714;p81"/>
          <p:cNvGraphicFramePr/>
          <p:nvPr>
            <p:extLst>
              <p:ext uri="{D42A27DB-BD31-4B8C-83A1-F6EECF244321}">
                <p14:modId xmlns:p14="http://schemas.microsoft.com/office/powerpoint/2010/main" val="1777422349"/>
              </p:ext>
            </p:extLst>
          </p:nvPr>
        </p:nvGraphicFramePr>
        <p:xfrm>
          <a:off x="490175" y="1523850"/>
          <a:ext cx="2835100" cy="3108805"/>
        </p:xfrm>
        <a:graphic>
          <a:graphicData uri="http://schemas.openxmlformats.org/drawingml/2006/table">
            <a:tbl>
              <a:tblPr>
                <a:noFill/>
                <a:tableStyleId>{6F840020-0B92-4D9B-80F3-2EBCC80E91FB}</a:tableStyleId>
              </a:tblPr>
              <a:tblGrid>
                <a:gridCol w="2835100"/>
              </a:tblGrid>
              <a:tr h="206025">
                <a:tc>
                  <a:txBody>
                    <a:bodyPr/>
                    <a:lstStyle/>
                    <a:p>
                      <a:pPr marL="0" lvl="0" indent="0" algn="l" rtl="0">
                        <a:spcBef>
                          <a:spcPts val="0"/>
                        </a:spcBef>
                        <a:spcAft>
                          <a:spcPts val="0"/>
                        </a:spcAft>
                        <a:buNone/>
                      </a:pPr>
                      <a:r>
                        <a:rPr lang="en-US" sz="1200" b="1" dirty="0" smtClean="0">
                          <a:solidFill>
                            <a:srgbClr val="FFFFFF"/>
                          </a:solidFill>
                          <a:latin typeface="Verizon NHG TX"/>
                          <a:ea typeface="Verizon NHG TX"/>
                          <a:cs typeface="Verizon NHG TX"/>
                          <a:sym typeface="Verizon NHG TX"/>
                        </a:rPr>
                        <a:t>Transcripts</a:t>
                      </a:r>
                      <a:endParaRPr sz="1200" b="1" dirty="0">
                        <a:solidFill>
                          <a:srgbClr val="FFFFFF"/>
                        </a:solidFill>
                        <a:latin typeface="Verizon NHG TX"/>
                        <a:ea typeface="Verizon NHG TX"/>
                        <a:cs typeface="Verizon NHG TX"/>
                        <a:sym typeface="Verizon NHG TX"/>
                      </a:endParaRPr>
                    </a:p>
                  </a:txBody>
                  <a:tcPr marL="45700" marR="45700" marT="45700"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r>
              <a:tr h="1427700">
                <a:tc>
                  <a:txBody>
                    <a:bodyPr/>
                    <a:lstStyle/>
                    <a:p>
                      <a:pPr marL="0" lvl="0" indent="0" algn="l" rtl="0">
                        <a:spcBef>
                          <a:spcPts val="0"/>
                        </a:spcBef>
                        <a:spcAft>
                          <a:spcPts val="0"/>
                        </a:spcAft>
                        <a:buNone/>
                      </a:pPr>
                      <a:r>
                        <a:rPr lang="en-US" sz="600">
                          <a:latin typeface="Verizon NHG TX"/>
                          <a:ea typeface="Verizon NHG TX"/>
                          <a:cs typeface="Verizon NHG TX"/>
                          <a:sym typeface="Verizon NHG TX"/>
                        </a:rPr>
                        <a:t>THANK YOU FOR CALLING MY NAME IS RECEIVE MAY HAVE YOUR NAME PLEASE YES THIS IS NANCY SHOULD BELSKY IN HOW ARE YOU DOING TODAY GOOD HOW ARE YOU WELL THANK YOU FOR ASKING HOW MAY ASSIST YOU TODAY YES WANT TO ACTIVATE THE TEN DOLLAR DAY INTERNATIONAL PLAN OKAY YES MA AM CAN DEFINITELY ASSIST YOU WITH ACTIVATING THE TRAVEL PASS ON WHERE WERE YOU TRAVELING TO GOING TO SPAIN AND ITALY AND FRANCE THAT SOUNDS LIKE ON MARCH TRUE AND WILL YOU BE LEAVING IN COMING BACK LL BE LEAVING THE US ON FRIDAY UNTIL THE TWENTY SIX AND RETURNING NOVEMBER FOUR ALRIGHT AND CAN GET THE PIN NUMBER ON YOUR ACCOUNT CAN HAVE ONE YEP IT IS SHOWING THAT YOU GOT ONE NO NO NO YOU KNOW TEMPORARY ONE THAT WE CAN USE TO YOUR PHONE GREAT MM SEND TO THE FOUR ZERO FIVE SIX NUMBER AND LET ME KNOW WHEN YOU RECEIVE THINK DID AND HOLD ON THE SECOND YES MA AM OKAY THINK AS EIGHT TWO FOUR SEVEN FIVE SEVEN ME GONNA DOUBLE CHECK YEAH SO THAT GONNA BE YOUR PIN NUMBER WHENEVER YOU HAVE TO CALL IN AND SO NOW DO YOU KNOW HAVE THE TRAVEL</a:t>
                      </a:r>
                      <a:endParaRPr sz="600">
                        <a:latin typeface="Verizon NHG TX"/>
                        <a:ea typeface="Verizon NHG TX"/>
                        <a:cs typeface="Verizon NHG TX"/>
                        <a:sym typeface="Verizon NHG TX"/>
                      </a:endParaRPr>
                    </a:p>
                  </a:txBody>
                  <a:tcPr marL="45700" marR="45700" marT="45700" marB="3200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0">
                <a:tc>
                  <a:txBody>
                    <a:bodyPr/>
                    <a:lstStyle/>
                    <a:p>
                      <a:pPr marL="0" lvl="0" indent="0" algn="l" rtl="0">
                        <a:spcBef>
                          <a:spcPts val="0"/>
                        </a:spcBef>
                        <a:spcAft>
                          <a:spcPts val="0"/>
                        </a:spcAft>
                        <a:buNone/>
                      </a:pPr>
                      <a:r>
                        <a:rPr lang="en-US" sz="1200" b="1" dirty="0" smtClean="0">
                          <a:solidFill>
                            <a:srgbClr val="FFFFFF"/>
                          </a:solidFill>
                          <a:latin typeface="Verizon NHG TX"/>
                          <a:ea typeface="Verizon NHG TX"/>
                          <a:cs typeface="Verizon NHG TX"/>
                          <a:sym typeface="Verizon NHG TX"/>
                        </a:rPr>
                        <a:t>Transcript</a:t>
                      </a:r>
                      <a:r>
                        <a:rPr lang="en-US" sz="1200" b="1" baseline="0" dirty="0" smtClean="0">
                          <a:solidFill>
                            <a:srgbClr val="FFFFFF"/>
                          </a:solidFill>
                          <a:latin typeface="Verizon NHG TX"/>
                          <a:ea typeface="Verizon NHG TX"/>
                          <a:cs typeface="Verizon NHG TX"/>
                          <a:sym typeface="Verizon NHG TX"/>
                        </a:rPr>
                        <a:t> Breakup</a:t>
                      </a:r>
                      <a:endParaRPr sz="600" dirty="0">
                        <a:latin typeface="Verizon NHG TX"/>
                        <a:ea typeface="Verizon NHG TX"/>
                        <a:cs typeface="Verizon NHG TX"/>
                        <a:sym typeface="Verizon NHG TX"/>
                      </a:endParaRPr>
                    </a:p>
                  </a:txBody>
                  <a:tcPr marL="45700" marR="45700" marT="45700"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r>
              <a:tr h="420550">
                <a:tc>
                  <a:txBody>
                    <a:bodyPr/>
                    <a:lstStyle/>
                    <a:p>
                      <a:pPr marL="0" lvl="0" indent="0" algn="l" rtl="0">
                        <a:spcBef>
                          <a:spcPts val="0"/>
                        </a:spcBef>
                        <a:spcAft>
                          <a:spcPts val="0"/>
                        </a:spcAft>
                        <a:buNone/>
                      </a:pPr>
                      <a:r>
                        <a:rPr lang="en-US" sz="600" dirty="0">
                          <a:solidFill>
                            <a:schemeClr val="dk1"/>
                          </a:solidFill>
                          <a:latin typeface="Verizon NHG TX"/>
                          <a:ea typeface="Verizon NHG TX"/>
                          <a:cs typeface="Verizon NHG TX"/>
                          <a:sym typeface="Verizon NHG TX"/>
                        </a:rPr>
                        <a:t>0.0130*CHARGE+0.0088*MONTH+0.0088*PLAN+0.0065*COUNTRY+0.0050*WIFI+0.0043*EMAIL+0.0040*PAS+0.0037*SET+0.0034*TRAVEL PAS+0.0033*INTERNATIONAL+0.0028*WORK+0.0023*CONNECT+0.0021*ACTIVATE+0.0020*ACCOUNT+0.0016*NETWORK+0.0016*CYCLE+0.0016*FAMILY+0.0015*MINUTE+0.0015*SHOW+0.0014*AUTOMATICALLY</a:t>
                      </a:r>
                      <a:endParaRPr sz="600" dirty="0">
                        <a:latin typeface="Verizon NHG TX"/>
                        <a:ea typeface="Verizon NHG TX"/>
                        <a:cs typeface="Verizon NHG TX"/>
                        <a:sym typeface="Verizon NHG TX"/>
                      </a:endParaRPr>
                    </a:p>
                  </a:txBody>
                  <a:tcPr marL="45700" marR="45700" marT="45700"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715" name="Google Shape;715;p81"/>
          <p:cNvSpPr/>
          <p:nvPr/>
        </p:nvSpPr>
        <p:spPr>
          <a:xfrm>
            <a:off x="0" y="4255396"/>
            <a:ext cx="9035700" cy="924000"/>
          </a:xfrm>
          <a:prstGeom prst="rect">
            <a:avLst/>
          </a:prstGeom>
          <a:gradFill>
            <a:gsLst>
              <a:gs pos="0">
                <a:srgbClr val="FFFFFF">
                  <a:alpha val="0"/>
                </a:srgbClr>
              </a:gs>
              <a:gs pos="65000">
                <a:srgbClr val="FFFFFF"/>
              </a:gs>
              <a:gs pos="100000">
                <a:srgbClr val="FFFFFF"/>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716" name="Google Shape;716;p81"/>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pic>
        <p:nvPicPr>
          <p:cNvPr id="717" name="Google Shape;717;p81"/>
          <p:cNvPicPr preferRelativeResize="0"/>
          <p:nvPr/>
        </p:nvPicPr>
        <p:blipFill rotWithShape="1">
          <a:blip r:embed="rId4">
            <a:alphaModFix/>
          </a:blip>
          <a:srcRect/>
          <a:stretch/>
        </p:blipFill>
        <p:spPr>
          <a:xfrm>
            <a:off x="353824" y="4608575"/>
            <a:ext cx="1069844" cy="397804"/>
          </a:xfrm>
          <a:prstGeom prst="rect">
            <a:avLst/>
          </a:prstGeom>
          <a:noFill/>
          <a:ln>
            <a:noFill/>
          </a:ln>
        </p:spPr>
      </p:pic>
      <p:graphicFrame>
        <p:nvGraphicFramePr>
          <p:cNvPr id="718" name="Google Shape;718;p81"/>
          <p:cNvGraphicFramePr/>
          <p:nvPr/>
        </p:nvGraphicFramePr>
        <p:xfrm>
          <a:off x="5029200" y="819150"/>
          <a:ext cx="3657600" cy="3858290"/>
        </p:xfrm>
        <a:graphic>
          <a:graphicData uri="http://schemas.openxmlformats.org/drawingml/2006/table">
            <a:tbl>
              <a:tblPr>
                <a:noFill/>
                <a:tableStyleId>{6F840020-0B92-4D9B-80F3-2EBCC80E91FB}</a:tableStyleId>
              </a:tblPr>
              <a:tblGrid>
                <a:gridCol w="992175"/>
                <a:gridCol w="2665425"/>
              </a:tblGrid>
              <a:tr h="0">
                <a:tc gridSpan="2">
                  <a:txBody>
                    <a:bodyPr/>
                    <a:lstStyle/>
                    <a:p>
                      <a:pPr marL="0" lvl="0" indent="0" algn="l" rtl="0">
                        <a:spcBef>
                          <a:spcPts val="0"/>
                        </a:spcBef>
                        <a:spcAft>
                          <a:spcPts val="0"/>
                        </a:spcAft>
                        <a:buNone/>
                      </a:pPr>
                      <a:r>
                        <a:rPr lang="en-US" sz="900" b="1">
                          <a:solidFill>
                            <a:srgbClr val="FFFFFF"/>
                          </a:solidFill>
                          <a:latin typeface="Verizon NHG TX"/>
                          <a:ea typeface="Verizon NHG TX"/>
                          <a:cs typeface="Verizon NHG TX"/>
                          <a:sym typeface="Verizon NHG TX"/>
                        </a:rPr>
                        <a:t>Billing</a:t>
                      </a:r>
                      <a:endParaRPr sz="900" b="1">
                        <a:solidFill>
                          <a:srgbClr val="FFFFFF"/>
                        </a:solidFill>
                        <a:latin typeface="Verizon NHG TX"/>
                        <a:ea typeface="Verizon NHG TX"/>
                        <a:cs typeface="Verizon NHG TX"/>
                        <a:sym typeface="Verizon NHG TX"/>
                      </a:endParaRPr>
                    </a:p>
                  </a:txBody>
                  <a:tcPr marL="45700" marR="0" marT="45700" marB="45700">
                    <a:solidFill>
                      <a:srgbClr val="000000"/>
                    </a:solidFill>
                  </a:tcPr>
                </a:tc>
                <a:tc hMerge="1">
                  <a:txBody>
                    <a:bodyPr/>
                    <a:lstStyle/>
                    <a:p>
                      <a:endParaRPr lang="en-US"/>
                    </a:p>
                  </a:txBody>
                  <a:tcPr/>
                </a:tc>
              </a:tr>
              <a:tr h="100000">
                <a:tc>
                  <a:txBody>
                    <a:bodyPr/>
                    <a:lstStyle/>
                    <a:p>
                      <a:pPr marL="0" lvl="0" indent="0" algn="l" rtl="0">
                        <a:spcBef>
                          <a:spcPts val="0"/>
                        </a:spcBef>
                        <a:spcAft>
                          <a:spcPts val="0"/>
                        </a:spcAft>
                        <a:buNone/>
                      </a:pPr>
                      <a:r>
                        <a:rPr lang="en-US" sz="600">
                          <a:latin typeface="Verizon NHG TX"/>
                          <a:ea typeface="Verizon NHG TX"/>
                          <a:cs typeface="Verizon NHG TX"/>
                          <a:sym typeface="Verizon NHG TX"/>
                        </a:rPr>
                        <a:t>Bill details</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100000">
                <a:tc>
                  <a:txBody>
                    <a:bodyPr/>
                    <a:lstStyle/>
                    <a:p>
                      <a:pPr marL="0" lvl="0" indent="0" algn="l" rtl="0">
                        <a:spcBef>
                          <a:spcPts val="0"/>
                        </a:spcBef>
                        <a:spcAft>
                          <a:spcPts val="0"/>
                        </a:spcAft>
                        <a:buClr>
                          <a:schemeClr val="dk1"/>
                        </a:buClr>
                        <a:buSzPts val="1100"/>
                        <a:buFont typeface="Arial"/>
                        <a:buNone/>
                      </a:pPr>
                      <a:r>
                        <a:rPr lang="en-US" sz="600">
                          <a:solidFill>
                            <a:schemeClr val="dk1"/>
                          </a:solidFill>
                          <a:latin typeface="Verizon NHG TX"/>
                          <a:ea typeface="Verizon NHG TX"/>
                          <a:cs typeface="Verizon NHG TX"/>
                          <a:sym typeface="Verizon NHG TX"/>
                        </a:rPr>
                        <a:t>Bill Credit</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106800">
                <a:tc>
                  <a:txBody>
                    <a:bodyPr/>
                    <a:lstStyle/>
                    <a:p>
                      <a:pPr marL="0" lvl="0" indent="0" algn="l" rtl="0">
                        <a:spcBef>
                          <a:spcPts val="0"/>
                        </a:spcBef>
                        <a:spcAft>
                          <a:spcPts val="0"/>
                        </a:spcAft>
                        <a:buClr>
                          <a:schemeClr val="dk1"/>
                        </a:buClr>
                        <a:buSzPts val="1100"/>
                        <a:buFont typeface="Arial"/>
                        <a:buNone/>
                      </a:pPr>
                      <a:r>
                        <a:rPr lang="en-US" sz="600">
                          <a:solidFill>
                            <a:schemeClr val="dk1"/>
                          </a:solidFill>
                          <a:latin typeface="Verizon NHG TX"/>
                          <a:ea typeface="Verizon NHG TX"/>
                          <a:cs typeface="Verizon NHG TX"/>
                          <a:sym typeface="Verizon NHG TX"/>
                        </a:rPr>
                        <a:t>Device Payment</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0">
                <a:tc gridSpan="2">
                  <a:txBody>
                    <a:bodyPr/>
                    <a:lstStyle/>
                    <a:p>
                      <a:pPr marL="0" lvl="0" indent="0" algn="l" rtl="0">
                        <a:spcBef>
                          <a:spcPts val="0"/>
                        </a:spcBef>
                        <a:spcAft>
                          <a:spcPts val="0"/>
                        </a:spcAft>
                        <a:buNone/>
                      </a:pPr>
                      <a:r>
                        <a:rPr lang="en-US" sz="900" b="1">
                          <a:solidFill>
                            <a:srgbClr val="FFFFFF"/>
                          </a:solidFill>
                          <a:latin typeface="Verizon NHG TX"/>
                          <a:ea typeface="Verizon NHG TX"/>
                          <a:cs typeface="Verizon NHG TX"/>
                          <a:sym typeface="Verizon NHG TX"/>
                        </a:rPr>
                        <a:t>Plan &amp; Travel pass</a:t>
                      </a:r>
                      <a:endParaRPr sz="900">
                        <a:latin typeface="Verizon NHG TX"/>
                        <a:ea typeface="Verizon NHG TX"/>
                        <a:cs typeface="Verizon NHG TX"/>
                        <a:sym typeface="Verizon NHG TX"/>
                      </a:endParaRPr>
                    </a:p>
                  </a:txBody>
                  <a:tcPr marL="45700" marR="0" marT="45700" marB="45700">
                    <a:solidFill>
                      <a:srgbClr val="000000"/>
                    </a:solidFill>
                  </a:tcPr>
                </a:tc>
                <a:tc hMerge="1">
                  <a:txBody>
                    <a:bodyPr/>
                    <a:lstStyle/>
                    <a:p>
                      <a:endParaRPr lang="en-US"/>
                    </a:p>
                  </a:txBody>
                  <a:tcPr/>
                </a:tc>
              </a:tr>
              <a:tr h="100000">
                <a:tc>
                  <a:txBody>
                    <a:bodyPr/>
                    <a:lstStyle/>
                    <a:p>
                      <a:pPr marL="0" lvl="0" indent="0" algn="l" rtl="0">
                        <a:spcBef>
                          <a:spcPts val="0"/>
                        </a:spcBef>
                        <a:spcAft>
                          <a:spcPts val="0"/>
                        </a:spcAft>
                        <a:buClr>
                          <a:schemeClr val="dk1"/>
                        </a:buClr>
                        <a:buSzPts val="1100"/>
                        <a:buFont typeface="Arial"/>
                        <a:buNone/>
                      </a:pPr>
                      <a:r>
                        <a:rPr lang="en-US" sz="600">
                          <a:latin typeface="Verizon NHG TX"/>
                          <a:ea typeface="Verizon NHG TX"/>
                          <a:cs typeface="Verizon NHG TX"/>
                          <a:sym typeface="Verizon NHG TX"/>
                        </a:rPr>
                        <a:t>Plan Inquiry</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100000">
                <a:tc>
                  <a:txBody>
                    <a:bodyPr/>
                    <a:lstStyle/>
                    <a:p>
                      <a:pPr marL="0" lvl="0" indent="0" algn="l" rtl="0">
                        <a:spcBef>
                          <a:spcPts val="0"/>
                        </a:spcBef>
                        <a:spcAft>
                          <a:spcPts val="0"/>
                        </a:spcAft>
                        <a:buClr>
                          <a:schemeClr val="dk1"/>
                        </a:buClr>
                        <a:buSzPts val="1100"/>
                        <a:buFont typeface="Arial"/>
                        <a:buNone/>
                      </a:pPr>
                      <a:r>
                        <a:rPr lang="en-US" sz="600">
                          <a:latin typeface="Verizon NHG TX"/>
                          <a:ea typeface="Verizon NHG TX"/>
                          <a:cs typeface="Verizon NHG TX"/>
                          <a:sym typeface="Verizon NHG TX"/>
                        </a:rPr>
                        <a:t>Change Plan</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100000">
                <a:tc>
                  <a:txBody>
                    <a:bodyPr/>
                    <a:lstStyle/>
                    <a:p>
                      <a:pPr marL="0" lvl="0" indent="0" algn="l" rtl="0">
                        <a:spcBef>
                          <a:spcPts val="0"/>
                        </a:spcBef>
                        <a:spcAft>
                          <a:spcPts val="0"/>
                        </a:spcAft>
                        <a:buClr>
                          <a:schemeClr val="dk1"/>
                        </a:buClr>
                        <a:buSzPts val="1100"/>
                        <a:buFont typeface="Arial"/>
                        <a:buNone/>
                      </a:pPr>
                      <a:r>
                        <a:rPr lang="en-US" sz="600">
                          <a:latin typeface="Verizon NHG TX"/>
                          <a:ea typeface="Verizon NHG TX"/>
                          <a:cs typeface="Verizon NHG TX"/>
                          <a:sym typeface="Verizon NHG TX"/>
                        </a:rPr>
                        <a:t>Add Plan</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100000">
                <a:tc>
                  <a:txBody>
                    <a:bodyPr/>
                    <a:lstStyle/>
                    <a:p>
                      <a:pPr marL="0" lvl="0" indent="0" algn="l" rtl="0">
                        <a:spcBef>
                          <a:spcPts val="0"/>
                        </a:spcBef>
                        <a:spcAft>
                          <a:spcPts val="0"/>
                        </a:spcAft>
                        <a:buClr>
                          <a:schemeClr val="dk1"/>
                        </a:buClr>
                        <a:buSzPts val="1100"/>
                        <a:buFont typeface="Arial"/>
                        <a:buNone/>
                      </a:pPr>
                      <a:r>
                        <a:rPr lang="en-US" sz="600">
                          <a:latin typeface="Verizon NHG TX"/>
                          <a:ea typeface="Verizon NHG TX"/>
                          <a:cs typeface="Verizon NHG TX"/>
                          <a:sym typeface="Verizon NHG TX"/>
                        </a:rPr>
                        <a:t>Activate Plan</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100000">
                <a:tc>
                  <a:txBody>
                    <a:bodyPr/>
                    <a:lstStyle/>
                    <a:p>
                      <a:pPr marL="0" lvl="0" indent="0" algn="l" rtl="0">
                        <a:spcBef>
                          <a:spcPts val="0"/>
                        </a:spcBef>
                        <a:spcAft>
                          <a:spcPts val="0"/>
                        </a:spcAft>
                        <a:buClr>
                          <a:schemeClr val="dk1"/>
                        </a:buClr>
                        <a:buSzPts val="1100"/>
                        <a:buFont typeface="Arial"/>
                        <a:buNone/>
                      </a:pPr>
                      <a:r>
                        <a:rPr lang="en-US" sz="600">
                          <a:latin typeface="Verizon NHG TX"/>
                          <a:ea typeface="Verizon NHG TX"/>
                          <a:cs typeface="Verizon NHG TX"/>
                          <a:sym typeface="Verizon NHG TX"/>
                        </a:rPr>
                        <a:t>Data Usage</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0">
                <a:tc gridSpan="2">
                  <a:txBody>
                    <a:bodyPr/>
                    <a:lstStyle/>
                    <a:p>
                      <a:pPr marL="0" lvl="0" indent="0" algn="l" rtl="0">
                        <a:spcBef>
                          <a:spcPts val="0"/>
                        </a:spcBef>
                        <a:spcAft>
                          <a:spcPts val="0"/>
                        </a:spcAft>
                        <a:buNone/>
                      </a:pPr>
                      <a:r>
                        <a:rPr lang="en-US" sz="900" b="1">
                          <a:solidFill>
                            <a:srgbClr val="FFFFFF"/>
                          </a:solidFill>
                          <a:latin typeface="Verizon NHG TX"/>
                          <a:ea typeface="Verizon NHG TX"/>
                          <a:cs typeface="Verizon NHG TX"/>
                          <a:sym typeface="Verizon NHG TX"/>
                        </a:rPr>
                        <a:t>Device Settings</a:t>
                      </a:r>
                      <a:endParaRPr sz="900">
                        <a:latin typeface="Verizon NHG TX"/>
                        <a:ea typeface="Verizon NHG TX"/>
                        <a:cs typeface="Verizon NHG TX"/>
                        <a:sym typeface="Verizon NHG TX"/>
                      </a:endParaRPr>
                    </a:p>
                  </a:txBody>
                  <a:tcPr marL="45700" marR="0" marT="45700" marB="45700">
                    <a:solidFill>
                      <a:srgbClr val="000000"/>
                    </a:solidFill>
                  </a:tcPr>
                </a:tc>
                <a:tc hMerge="1">
                  <a:txBody>
                    <a:bodyPr/>
                    <a:lstStyle/>
                    <a:p>
                      <a:endParaRPr lang="en-US"/>
                    </a:p>
                  </a:txBody>
                  <a:tcPr/>
                </a:tc>
              </a:tr>
              <a:tr h="100000">
                <a:tc>
                  <a:txBody>
                    <a:bodyPr/>
                    <a:lstStyle/>
                    <a:p>
                      <a:pPr marL="0" lvl="0" indent="0" algn="l" rtl="0">
                        <a:spcBef>
                          <a:spcPts val="0"/>
                        </a:spcBef>
                        <a:spcAft>
                          <a:spcPts val="0"/>
                        </a:spcAft>
                        <a:buClr>
                          <a:schemeClr val="dk1"/>
                        </a:buClr>
                        <a:buSzPts val="1100"/>
                        <a:buFont typeface="Arial"/>
                        <a:buNone/>
                      </a:pPr>
                      <a:r>
                        <a:rPr lang="en-US" sz="600">
                          <a:solidFill>
                            <a:schemeClr val="dk1"/>
                          </a:solidFill>
                          <a:latin typeface="Verizon NHG TX"/>
                          <a:ea typeface="Verizon NHG TX"/>
                          <a:cs typeface="Verizon NHG TX"/>
                          <a:sym typeface="Verizon NHG TX"/>
                        </a:rPr>
                        <a:t>Sim Card</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91700">
                <a:tc>
                  <a:txBody>
                    <a:bodyPr/>
                    <a:lstStyle/>
                    <a:p>
                      <a:pPr marL="0" lvl="0" indent="0" algn="l" rtl="0">
                        <a:spcBef>
                          <a:spcPts val="0"/>
                        </a:spcBef>
                        <a:spcAft>
                          <a:spcPts val="0"/>
                        </a:spcAft>
                        <a:buClr>
                          <a:schemeClr val="dk1"/>
                        </a:buClr>
                        <a:buSzPts val="1100"/>
                        <a:buFont typeface="Arial"/>
                        <a:buNone/>
                      </a:pPr>
                      <a:r>
                        <a:rPr lang="en-US" sz="600">
                          <a:solidFill>
                            <a:schemeClr val="dk1"/>
                          </a:solidFill>
                          <a:latin typeface="Verizon NHG TX"/>
                          <a:ea typeface="Verizon NHG TX"/>
                          <a:cs typeface="Verizon NHG TX"/>
                          <a:sym typeface="Verizon NHG TX"/>
                        </a:rPr>
                        <a:t>Data &amp; Roaming Settings</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120275">
                <a:tc>
                  <a:txBody>
                    <a:bodyPr/>
                    <a:lstStyle/>
                    <a:p>
                      <a:pPr marL="0" lvl="0" indent="0" algn="l" rtl="0">
                        <a:spcBef>
                          <a:spcPts val="0"/>
                        </a:spcBef>
                        <a:spcAft>
                          <a:spcPts val="0"/>
                        </a:spcAft>
                        <a:buClr>
                          <a:schemeClr val="dk1"/>
                        </a:buClr>
                        <a:buSzPts val="1100"/>
                        <a:buFont typeface="Arial"/>
                        <a:buNone/>
                      </a:pPr>
                      <a:r>
                        <a:rPr lang="en-US" sz="600">
                          <a:solidFill>
                            <a:schemeClr val="dk1"/>
                          </a:solidFill>
                          <a:latin typeface="Verizon NHG TX"/>
                          <a:ea typeface="Verizon NHG TX"/>
                          <a:cs typeface="Verizon NHG TX"/>
                          <a:sym typeface="Verizon NHG TX"/>
                        </a:rPr>
                        <a:t>Phone Settings</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0">
                <a:tc gridSpan="2">
                  <a:txBody>
                    <a:bodyPr/>
                    <a:lstStyle/>
                    <a:p>
                      <a:pPr marL="0" lvl="0" indent="0" algn="l" rtl="0">
                        <a:spcBef>
                          <a:spcPts val="0"/>
                        </a:spcBef>
                        <a:spcAft>
                          <a:spcPts val="0"/>
                        </a:spcAft>
                        <a:buNone/>
                      </a:pPr>
                      <a:r>
                        <a:rPr lang="en-US" sz="900" b="1">
                          <a:solidFill>
                            <a:srgbClr val="FFFFFF"/>
                          </a:solidFill>
                          <a:latin typeface="Verizon NHG TX"/>
                          <a:ea typeface="Verizon NHG TX"/>
                          <a:cs typeface="Verizon NHG TX"/>
                          <a:sym typeface="Verizon NHG TX"/>
                        </a:rPr>
                        <a:t>Cruise</a:t>
                      </a:r>
                      <a:endParaRPr sz="900">
                        <a:latin typeface="Verizon NHG TX"/>
                        <a:ea typeface="Verizon NHG TX"/>
                        <a:cs typeface="Verizon NHG TX"/>
                        <a:sym typeface="Verizon NHG TX"/>
                      </a:endParaRPr>
                    </a:p>
                  </a:txBody>
                  <a:tcPr marL="45700" marR="0" marT="45700" marB="45700">
                    <a:solidFill>
                      <a:srgbClr val="000000"/>
                    </a:solidFill>
                  </a:tcPr>
                </a:tc>
                <a:tc hMerge="1">
                  <a:txBody>
                    <a:bodyPr/>
                    <a:lstStyle/>
                    <a:p>
                      <a:endParaRPr lang="en-US"/>
                    </a:p>
                  </a:txBody>
                  <a:tcPr/>
                </a:tc>
              </a:tr>
              <a:tr h="100000">
                <a:tc>
                  <a:txBody>
                    <a:bodyPr/>
                    <a:lstStyle/>
                    <a:p>
                      <a:pPr marL="0" lvl="0" indent="0" algn="l" rtl="0">
                        <a:spcBef>
                          <a:spcPts val="0"/>
                        </a:spcBef>
                        <a:spcAft>
                          <a:spcPts val="0"/>
                        </a:spcAft>
                        <a:buClr>
                          <a:schemeClr val="dk1"/>
                        </a:buClr>
                        <a:buSzPts val="1100"/>
                        <a:buFont typeface="Arial"/>
                        <a:buNone/>
                      </a:pPr>
                      <a:r>
                        <a:rPr lang="en-US" sz="600">
                          <a:solidFill>
                            <a:schemeClr val="dk1"/>
                          </a:solidFill>
                          <a:latin typeface="Verizon NHG TX"/>
                          <a:ea typeface="Verizon NHG TX"/>
                          <a:cs typeface="Verizon NHG TX"/>
                          <a:sym typeface="Verizon NHG TX"/>
                        </a:rPr>
                        <a:t>Billing</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100000">
                <a:tc>
                  <a:txBody>
                    <a:bodyPr/>
                    <a:lstStyle/>
                    <a:p>
                      <a:pPr marL="0" lvl="0" indent="0" algn="l" rtl="0">
                        <a:spcBef>
                          <a:spcPts val="0"/>
                        </a:spcBef>
                        <a:spcAft>
                          <a:spcPts val="0"/>
                        </a:spcAft>
                        <a:buClr>
                          <a:schemeClr val="dk1"/>
                        </a:buClr>
                        <a:buSzPts val="1100"/>
                        <a:buFont typeface="Arial"/>
                        <a:buNone/>
                      </a:pPr>
                      <a:r>
                        <a:rPr lang="en-US" sz="600">
                          <a:solidFill>
                            <a:schemeClr val="dk1"/>
                          </a:solidFill>
                          <a:latin typeface="Verizon NHG TX"/>
                          <a:ea typeface="Verizon NHG TX"/>
                          <a:cs typeface="Verizon NHG TX"/>
                          <a:sym typeface="Verizon NHG TX"/>
                        </a:rPr>
                        <a:t>Plan</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100000">
                <a:tc>
                  <a:txBody>
                    <a:bodyPr/>
                    <a:lstStyle/>
                    <a:p>
                      <a:pPr marL="0" lvl="0" indent="0" algn="l" rtl="0">
                        <a:spcBef>
                          <a:spcPts val="0"/>
                        </a:spcBef>
                        <a:spcAft>
                          <a:spcPts val="0"/>
                        </a:spcAft>
                        <a:buClr>
                          <a:schemeClr val="dk1"/>
                        </a:buClr>
                        <a:buSzPts val="1100"/>
                        <a:buFont typeface="Arial"/>
                        <a:buNone/>
                      </a:pPr>
                      <a:r>
                        <a:rPr lang="en-US" sz="600">
                          <a:solidFill>
                            <a:schemeClr val="dk1"/>
                          </a:solidFill>
                          <a:latin typeface="Verizon NHG TX"/>
                          <a:ea typeface="Verizon NHG TX"/>
                          <a:cs typeface="Verizon NHG TX"/>
                          <a:sym typeface="Verizon NHG TX"/>
                        </a:rPr>
                        <a:t>Device Settings</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100000">
                <a:tc>
                  <a:txBody>
                    <a:bodyPr/>
                    <a:lstStyle/>
                    <a:p>
                      <a:pPr marL="0" lvl="0" indent="0" algn="l" rtl="0">
                        <a:spcBef>
                          <a:spcPts val="0"/>
                        </a:spcBef>
                        <a:spcAft>
                          <a:spcPts val="0"/>
                        </a:spcAft>
                        <a:buClr>
                          <a:schemeClr val="dk1"/>
                        </a:buClr>
                        <a:buSzPts val="1100"/>
                        <a:buFont typeface="Arial"/>
                        <a:buNone/>
                      </a:pPr>
                      <a:r>
                        <a:rPr lang="en-US" sz="600">
                          <a:solidFill>
                            <a:schemeClr val="dk1"/>
                          </a:solidFill>
                          <a:latin typeface="Verizon NHG TX"/>
                          <a:ea typeface="Verizon NHG TX"/>
                          <a:cs typeface="Verizon NHG TX"/>
                          <a:sym typeface="Verizon NHG TX"/>
                        </a:rPr>
                        <a:t>Sim Card</a:t>
                      </a: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0">
                <a:tc gridSpan="2">
                  <a:txBody>
                    <a:bodyPr/>
                    <a:lstStyle/>
                    <a:p>
                      <a:pPr marL="0" lvl="0" indent="0" algn="l" rtl="0">
                        <a:spcBef>
                          <a:spcPts val="0"/>
                        </a:spcBef>
                        <a:spcAft>
                          <a:spcPts val="0"/>
                        </a:spcAft>
                        <a:buNone/>
                      </a:pPr>
                      <a:r>
                        <a:rPr lang="en-US" sz="900" b="1">
                          <a:solidFill>
                            <a:srgbClr val="FFFFFF"/>
                          </a:solidFill>
                          <a:latin typeface="Verizon NHG TX"/>
                          <a:ea typeface="Verizon NHG TX"/>
                          <a:cs typeface="Verizon NHG TX"/>
                          <a:sym typeface="Verizon NHG TX"/>
                        </a:rPr>
                        <a:t>Fraud</a:t>
                      </a:r>
                      <a:endParaRPr sz="900">
                        <a:latin typeface="Verizon NHG TX"/>
                        <a:ea typeface="Verizon NHG TX"/>
                        <a:cs typeface="Verizon NHG TX"/>
                        <a:sym typeface="Verizon NHG TX"/>
                      </a:endParaRPr>
                    </a:p>
                  </a:txBody>
                  <a:tcPr marL="45700" marR="0" marT="45700" marB="45700">
                    <a:solidFill>
                      <a:srgbClr val="000000"/>
                    </a:solidFill>
                  </a:tcPr>
                </a:tc>
                <a:tc hMerge="1">
                  <a:txBody>
                    <a:bodyPr/>
                    <a:lstStyle/>
                    <a:p>
                      <a:endParaRPr lang="en-US"/>
                    </a:p>
                  </a:txBody>
                  <a:tcPr/>
                </a:tc>
              </a:tr>
              <a:tr h="100000">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tc>
              </a:tr>
              <a:tr h="100000">
                <a:tc rowSpan="2" gridSpan="2">
                  <a:txBody>
                    <a:bodyPr/>
                    <a:lstStyle/>
                    <a:p>
                      <a:pPr marL="0" lvl="0" indent="0" algn="l" rtl="0">
                        <a:spcBef>
                          <a:spcPts val="0"/>
                        </a:spcBef>
                        <a:spcAft>
                          <a:spcPts val="0"/>
                        </a:spcAft>
                        <a:buNone/>
                      </a:pPr>
                      <a:r>
                        <a:rPr lang="en-US" sz="900" b="1">
                          <a:solidFill>
                            <a:srgbClr val="FFFFFF"/>
                          </a:solidFill>
                          <a:latin typeface="Verizon NHG TX"/>
                          <a:ea typeface="Verizon NHG TX"/>
                          <a:cs typeface="Verizon NHG TX"/>
                          <a:sym typeface="Verizon NHG TX"/>
                        </a:rPr>
                        <a:t>Stolen &amp; Damage</a:t>
                      </a:r>
                      <a:endParaRPr sz="900">
                        <a:latin typeface="Verizon NHG TX"/>
                        <a:ea typeface="Verizon NHG TX"/>
                        <a:cs typeface="Verizon NHG TX"/>
                        <a:sym typeface="Verizon NHG TX"/>
                      </a:endParaRPr>
                    </a:p>
                  </a:txBody>
                  <a:tcPr marL="45700" marR="0" marT="45700" marB="45700">
                    <a:solidFill>
                      <a:srgbClr val="000000"/>
                    </a:solidFill>
                  </a:tcPr>
                </a:tc>
                <a:tc rowSpan="2" hMerge="1">
                  <a:txBody>
                    <a:bodyPr/>
                    <a:lstStyle/>
                    <a:p>
                      <a:endParaRPr lang="en-US"/>
                    </a:p>
                  </a:txBody>
                  <a:tcPr/>
                </a:tc>
              </a:tr>
              <a:tr h="100000">
                <a:tc gridSpan="2" vMerge="1">
                  <a:txBody>
                    <a:bodyPr/>
                    <a:lstStyle/>
                    <a:p>
                      <a:endParaRPr lang="en-US"/>
                    </a:p>
                  </a:txBody>
                  <a:tcPr/>
                </a:tc>
                <a:tc hMerge="1" vMerge="1">
                  <a:txBody>
                    <a:bodyPr/>
                    <a:lstStyle/>
                    <a:p>
                      <a:endParaRPr lang="en-US"/>
                    </a:p>
                  </a:txBody>
                  <a:tcPr/>
                </a:tc>
              </a:tr>
              <a:tr h="111850">
                <a:tc>
                  <a:txBody>
                    <a:bodyPr/>
                    <a:lstStyle/>
                    <a:p>
                      <a:pPr marL="0" lvl="0" indent="0" algn="l" rtl="0">
                        <a:spcBef>
                          <a:spcPts val="0"/>
                        </a:spcBef>
                        <a:spcAft>
                          <a:spcPts val="0"/>
                        </a:spcAft>
                        <a:buNone/>
                      </a:pPr>
                      <a:endParaRPr sz="600">
                        <a:solidFill>
                          <a:schemeClr val="dk1"/>
                        </a:solidFill>
                        <a:latin typeface="Verizon NHG TX"/>
                        <a:ea typeface="Verizon NHG TX"/>
                        <a:cs typeface="Verizon NHG TX"/>
                        <a:sym typeface="Verizon NHG TX"/>
                      </a:endParaRPr>
                    </a:p>
                  </a:txBody>
                  <a:tcPr marL="45700" marR="0" marT="27425" marB="27425">
                    <a:solidFill>
                      <a:srgbClr val="FFFFFF"/>
                    </a:solidFill>
                  </a:tcPr>
                </a:tc>
                <a:tc>
                  <a:txBody>
                    <a:bodyPr/>
                    <a:lstStyle/>
                    <a:p>
                      <a:pPr marL="0" lvl="0" indent="0" algn="l" rtl="0">
                        <a:spcBef>
                          <a:spcPts val="0"/>
                        </a:spcBef>
                        <a:spcAft>
                          <a:spcPts val="0"/>
                        </a:spcAft>
                        <a:buNone/>
                      </a:pPr>
                      <a:endParaRPr sz="600">
                        <a:latin typeface="Verizon NHG TX"/>
                        <a:ea typeface="Verizon NHG TX"/>
                        <a:cs typeface="Verizon NHG TX"/>
                        <a:sym typeface="Verizon NHG TX"/>
                      </a:endParaRPr>
                    </a:p>
                  </a:txBody>
                  <a:tcPr marL="45700" marR="0" marT="27425" marB="27425">
                    <a:solidFill>
                      <a:srgbClr val="FFFFFF"/>
                    </a:solidFill>
                  </a:tcPr>
                </a:tc>
              </a:tr>
            </a:tbl>
          </a:graphicData>
        </a:graphic>
      </p:graphicFrame>
      <p:sp>
        <p:nvSpPr>
          <p:cNvPr id="719" name="Google Shape;719;p81"/>
          <p:cNvSpPr/>
          <p:nvPr/>
        </p:nvSpPr>
        <p:spPr>
          <a:xfrm rot="5400000">
            <a:off x="1719575" y="3485975"/>
            <a:ext cx="206700" cy="3858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82"/>
          <p:cNvSpPr/>
          <p:nvPr/>
        </p:nvSpPr>
        <p:spPr>
          <a:xfrm>
            <a:off x="600950" y="973975"/>
            <a:ext cx="2622000" cy="2526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1">
                <a:solidFill>
                  <a:srgbClr val="FFFFFF"/>
                </a:solidFill>
                <a:latin typeface="Verizon NHG TX"/>
                <a:ea typeface="Verizon NHG TX"/>
                <a:cs typeface="Verizon NHG TX"/>
                <a:sym typeface="Verizon NHG TX"/>
              </a:rPr>
              <a:t>Positional Assignation</a:t>
            </a:r>
            <a:endParaRPr b="1">
              <a:solidFill>
                <a:srgbClr val="FFFFFF"/>
              </a:solidFill>
              <a:latin typeface="Verizon NHG TX"/>
              <a:ea typeface="Verizon NHG TX"/>
              <a:cs typeface="Verizon NHG TX"/>
              <a:sym typeface="Verizon NHG TX"/>
            </a:endParaRPr>
          </a:p>
        </p:txBody>
      </p:sp>
      <p:sp>
        <p:nvSpPr>
          <p:cNvPr id="726" name="Google Shape;726;p82"/>
          <p:cNvSpPr txBox="1">
            <a:spLocks noGrp="1"/>
          </p:cNvSpPr>
          <p:nvPr>
            <p:ph type="title"/>
          </p:nvPr>
        </p:nvSpPr>
        <p:spPr>
          <a:xfrm>
            <a:off x="457200" y="594360"/>
            <a:ext cx="82296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NLP Approach: </a:t>
            </a:r>
            <a:r>
              <a:rPr lang="en-US" b="0"/>
              <a:t>Assignation</a:t>
            </a:r>
            <a:endParaRPr b="0"/>
          </a:p>
        </p:txBody>
      </p:sp>
      <p:sp>
        <p:nvSpPr>
          <p:cNvPr id="727" name="Google Shape;727;p82"/>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13</a:t>
            </a:fld>
            <a:endParaRPr/>
          </a:p>
        </p:txBody>
      </p:sp>
      <p:pic>
        <p:nvPicPr>
          <p:cNvPr id="728" name="Google Shape;728;p82"/>
          <p:cNvPicPr preferRelativeResize="0"/>
          <p:nvPr/>
        </p:nvPicPr>
        <p:blipFill rotWithShape="1">
          <a:blip r:embed="rId3">
            <a:alphaModFix/>
          </a:blip>
          <a:srcRect l="19017" t="11042" r="15631" b="26923"/>
          <a:stretch/>
        </p:blipFill>
        <p:spPr>
          <a:xfrm rot="-4">
            <a:off x="-12250" y="1149476"/>
            <a:ext cx="4061399" cy="3855570"/>
          </a:xfrm>
          <a:prstGeom prst="rect">
            <a:avLst/>
          </a:prstGeom>
          <a:noFill/>
          <a:ln>
            <a:noFill/>
          </a:ln>
          <a:effectLst>
            <a:outerShdw blurRad="57150" dist="38100" dir="5400000" algn="bl" rotWithShape="0">
              <a:srgbClr val="000000">
                <a:alpha val="50000"/>
              </a:srgbClr>
            </a:outerShdw>
          </a:effectLst>
        </p:spPr>
      </p:pic>
      <p:sp>
        <p:nvSpPr>
          <p:cNvPr id="729" name="Google Shape;729;p82"/>
          <p:cNvSpPr/>
          <p:nvPr/>
        </p:nvSpPr>
        <p:spPr>
          <a:xfrm rot="10800000">
            <a:off x="876100" y="1866900"/>
            <a:ext cx="3324900" cy="739800"/>
          </a:xfrm>
          <a:prstGeom prst="rect">
            <a:avLst/>
          </a:prstGeom>
          <a:gradFill>
            <a:gsLst>
              <a:gs pos="0">
                <a:srgbClr val="FFFFFF">
                  <a:alpha val="69019"/>
                </a:srgbClr>
              </a:gs>
              <a:gs pos="100000">
                <a:srgbClr val="B3B3B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2"/>
          <p:cNvSpPr/>
          <p:nvPr/>
        </p:nvSpPr>
        <p:spPr>
          <a:xfrm rot="10800000">
            <a:off x="876100" y="3360525"/>
            <a:ext cx="3324900" cy="863100"/>
          </a:xfrm>
          <a:prstGeom prst="rect">
            <a:avLst/>
          </a:prstGeom>
          <a:gradFill>
            <a:gsLst>
              <a:gs pos="0">
                <a:srgbClr val="FFFFFF">
                  <a:alpha val="69019"/>
                </a:srgbClr>
              </a:gs>
              <a:gs pos="100000">
                <a:srgbClr val="B3B3B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2"/>
          <p:cNvSpPr/>
          <p:nvPr/>
        </p:nvSpPr>
        <p:spPr>
          <a:xfrm>
            <a:off x="0" y="4255396"/>
            <a:ext cx="9035700" cy="924000"/>
          </a:xfrm>
          <a:prstGeom prst="rect">
            <a:avLst/>
          </a:prstGeom>
          <a:gradFill>
            <a:gsLst>
              <a:gs pos="0">
                <a:srgbClr val="FFFFFF">
                  <a:alpha val="0"/>
                </a:srgbClr>
              </a:gs>
              <a:gs pos="65000">
                <a:srgbClr val="FFFFFF"/>
              </a:gs>
              <a:gs pos="100000">
                <a:srgbClr val="FFFFFF"/>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732" name="Google Shape;732;p82"/>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pic>
        <p:nvPicPr>
          <p:cNvPr id="733" name="Google Shape;733;p82"/>
          <p:cNvPicPr preferRelativeResize="0"/>
          <p:nvPr/>
        </p:nvPicPr>
        <p:blipFill rotWithShape="1">
          <a:blip r:embed="rId4">
            <a:alphaModFix/>
          </a:blip>
          <a:srcRect/>
          <a:stretch/>
        </p:blipFill>
        <p:spPr>
          <a:xfrm>
            <a:off x="353824" y="4608575"/>
            <a:ext cx="1069844" cy="397804"/>
          </a:xfrm>
          <a:prstGeom prst="rect">
            <a:avLst/>
          </a:prstGeom>
          <a:noFill/>
          <a:ln>
            <a:noFill/>
          </a:ln>
        </p:spPr>
      </p:pic>
      <p:sp>
        <p:nvSpPr>
          <p:cNvPr id="734" name="Google Shape;734;p82"/>
          <p:cNvSpPr/>
          <p:nvPr/>
        </p:nvSpPr>
        <p:spPr>
          <a:xfrm>
            <a:off x="4351500" y="802167"/>
            <a:ext cx="4335300" cy="2526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1">
                <a:solidFill>
                  <a:srgbClr val="FFFFFF"/>
                </a:solidFill>
                <a:latin typeface="Verizon NHG TX"/>
                <a:ea typeface="Verizon NHG TX"/>
                <a:cs typeface="Verizon NHG TX"/>
                <a:sym typeface="Verizon NHG TX"/>
              </a:rPr>
              <a:t>Scoring Assignation</a:t>
            </a:r>
            <a:endParaRPr b="1">
              <a:solidFill>
                <a:srgbClr val="FFFFFF"/>
              </a:solidFill>
              <a:latin typeface="Verizon NHG TX"/>
              <a:ea typeface="Verizon NHG TX"/>
              <a:cs typeface="Verizon NHG TX"/>
              <a:sym typeface="Verizon NHG TX"/>
            </a:endParaRPr>
          </a:p>
        </p:txBody>
      </p:sp>
      <p:graphicFrame>
        <p:nvGraphicFramePr>
          <p:cNvPr id="735" name="Google Shape;735;p82"/>
          <p:cNvGraphicFramePr/>
          <p:nvPr/>
        </p:nvGraphicFramePr>
        <p:xfrm>
          <a:off x="490175" y="1828650"/>
          <a:ext cx="2835100" cy="2651720"/>
        </p:xfrm>
        <a:graphic>
          <a:graphicData uri="http://schemas.openxmlformats.org/drawingml/2006/table">
            <a:tbl>
              <a:tblPr>
                <a:noFill/>
                <a:tableStyleId>{6F840020-0B92-4D9B-80F3-2EBCC80E91FB}</a:tableStyleId>
              </a:tblPr>
              <a:tblGrid>
                <a:gridCol w="2835100"/>
              </a:tblGrid>
              <a:tr h="1875650">
                <a:tc>
                  <a:txBody>
                    <a:bodyPr/>
                    <a:lstStyle/>
                    <a:p>
                      <a:pPr marL="0" lvl="0" indent="0" algn="l" rtl="0">
                        <a:spcBef>
                          <a:spcPts val="0"/>
                        </a:spcBef>
                        <a:spcAft>
                          <a:spcPts val="0"/>
                        </a:spcAft>
                        <a:buNone/>
                      </a:pPr>
                      <a:r>
                        <a:rPr lang="en-US" sz="800">
                          <a:latin typeface="Verizon NHG TX"/>
                          <a:ea typeface="Verizon NHG TX"/>
                          <a:cs typeface="Verizon NHG TX"/>
                          <a:sym typeface="Verizon NHG TX"/>
                        </a:rPr>
                        <a:t>'THANK YOU FOR CALLING MY NAME IS RECEIVE MAY HAVE YOUR NAME PLEASE YES THIS IS NANCY SHOULD BELSKY IN HOW ARE YOU DOING TODAY GOOD HOW ARE YOU WELL THANK YOU FOR ASKING HOW MAY ASSIST YOU TODAY YES WANT TO ACTIVATE THE TEN DOLLAR DAY INTERNATIONAL PLAN OKAY YES MA AM CAN DEFINITELY ASSIST YOU WITH ACTIVATING THE TRAVEL PASS ON WHERE WERE YOU TRAVELING TO GOING TO SPAIN AND ITALY AND FRANCE THAT SOUNDS LIKE ON MARCH TRUE AND WILL YOU BE LEAVING IN COMING BACK LL BE LEAVING THE US ON FRIDAY UNTIL THE TWENTY SIX AND RETURNING NOVEMBER FOUR ALRIGHT AND CAN GET THE PIN NUMBER ON YOUR ACCOUNT CAN HAVE ONE YEP IT IS SHOWING THAT YOU GOT ONE NO NO NO YOU KNOW TEMPORARY ONE THAT WE CAN USE TO YOUR PHONE GREAT MM SEND TO THE FOUR ZERO FIVE SIX NUMBER AND LET ME KNOW WHEN YOU RECEIVE THINK</a:t>
                      </a:r>
                      <a:endParaRPr sz="800">
                        <a:latin typeface="Verizon NHG TX"/>
                        <a:ea typeface="Verizon NHG TX"/>
                        <a:cs typeface="Verizon NHG TX"/>
                        <a:sym typeface="Verizon NHG TX"/>
                      </a:endParaRPr>
                    </a:p>
                  </a:txBody>
                  <a:tcPr marL="45700" marR="45700" marT="457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74475">
                <a:tc>
                  <a:txBody>
                    <a:bodyPr/>
                    <a:lstStyle/>
                    <a:p>
                      <a:pPr marL="0" lvl="0" indent="0" algn="l" rtl="0">
                        <a:spcBef>
                          <a:spcPts val="0"/>
                        </a:spcBef>
                        <a:spcAft>
                          <a:spcPts val="0"/>
                        </a:spcAft>
                        <a:buNone/>
                      </a:pPr>
                      <a:r>
                        <a:rPr lang="en-US" sz="800">
                          <a:solidFill>
                            <a:schemeClr val="dk1"/>
                          </a:solidFill>
                          <a:latin typeface="Verizon NHG TX"/>
                          <a:ea typeface="Verizon NHG TX"/>
                          <a:cs typeface="Verizon NHG TX"/>
                          <a:sym typeface="Verizon NHG TX"/>
                        </a:rPr>
                        <a:t>*positional assignation is done on the cleaned chat for chunks of 50 words each.</a:t>
                      </a:r>
                      <a:endParaRPr sz="800">
                        <a:latin typeface="Verizon NHG TX"/>
                        <a:ea typeface="Verizon NHG TX"/>
                        <a:cs typeface="Verizon NHG TX"/>
                        <a:sym typeface="Verizon NHG TX"/>
                      </a:endParaRPr>
                    </a:p>
                  </a:txBody>
                  <a:tcPr marL="45700" marR="45700" marT="457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graphicFrame>
        <p:nvGraphicFramePr>
          <p:cNvPr id="736" name="Google Shape;736;p82"/>
          <p:cNvGraphicFramePr/>
          <p:nvPr>
            <p:extLst>
              <p:ext uri="{D42A27DB-BD31-4B8C-83A1-F6EECF244321}">
                <p14:modId xmlns:p14="http://schemas.microsoft.com/office/powerpoint/2010/main" val="3464418998"/>
              </p:ext>
            </p:extLst>
          </p:nvPr>
        </p:nvGraphicFramePr>
        <p:xfrm>
          <a:off x="4435076" y="2028967"/>
          <a:ext cx="4335300" cy="1510725"/>
        </p:xfrm>
        <a:graphic>
          <a:graphicData uri="http://schemas.openxmlformats.org/drawingml/2006/table">
            <a:tbl>
              <a:tblPr>
                <a:noFill/>
                <a:tableStyleId>{C062ECB3-58C6-4BCC-B34D-44602345427F}</a:tableStyleId>
              </a:tblPr>
              <a:tblGrid>
                <a:gridCol w="895000"/>
                <a:gridCol w="859500"/>
                <a:gridCol w="859500"/>
                <a:gridCol w="859500"/>
                <a:gridCol w="861800"/>
              </a:tblGrid>
              <a:tr h="421600">
                <a:tc>
                  <a:txBody>
                    <a:bodyPr/>
                    <a:lstStyle/>
                    <a:p>
                      <a:pPr marL="0" marR="0" lvl="0" indent="0" algn="ctr" rtl="0">
                        <a:spcBef>
                          <a:spcPts val="0"/>
                        </a:spcBef>
                        <a:spcAft>
                          <a:spcPts val="0"/>
                        </a:spcAft>
                        <a:buNone/>
                      </a:pPr>
                      <a:r>
                        <a:rPr lang="en-US" sz="1000" b="1" i="0" u="none" strike="noStrike" cap="none">
                          <a:solidFill>
                            <a:srgbClr val="FFFFFF"/>
                          </a:solidFill>
                          <a:latin typeface="Verizon NHG TX"/>
                          <a:ea typeface="Verizon NHG TX"/>
                          <a:cs typeface="Verizon NHG TX"/>
                          <a:sym typeface="Verizon NHG TX"/>
                        </a:rPr>
                        <a:t>Transcripts</a:t>
                      </a:r>
                      <a:endParaRPr sz="1000" b="1" i="0" u="none" strike="noStrike" cap="none">
                        <a:solidFill>
                          <a:srgbClr val="FFFFFF"/>
                        </a:solidFill>
                        <a:latin typeface="Verizon NHG TX"/>
                        <a:ea typeface="Verizon NHG TX"/>
                        <a:cs typeface="Verizon NHG TX"/>
                        <a:sym typeface="Verizon NHG TX"/>
                      </a:endParaRPr>
                    </a:p>
                  </a:txBody>
                  <a:tcPr marL="27425" marR="27425"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1000" b="1" i="0" u="none" strike="noStrike" cap="none">
                          <a:solidFill>
                            <a:srgbClr val="FFFFFF"/>
                          </a:solidFill>
                          <a:latin typeface="Verizon NHG TX"/>
                          <a:ea typeface="Verizon NHG TX"/>
                          <a:cs typeface="Verizon NHG TX"/>
                          <a:sym typeface="Verizon NHG TX"/>
                        </a:rPr>
                        <a:t>Billing</a:t>
                      </a:r>
                      <a:endParaRPr>
                        <a:latin typeface="Verizon NHG TX"/>
                        <a:ea typeface="Verizon NHG TX"/>
                        <a:cs typeface="Verizon NHG TX"/>
                        <a:sym typeface="Verizon NHG TX"/>
                      </a:endParaRPr>
                    </a:p>
                  </a:txBody>
                  <a:tcPr marL="27425" marR="27425"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1000" b="1" i="0" u="none" strike="noStrike" cap="none">
                          <a:solidFill>
                            <a:srgbClr val="FFFFFF"/>
                          </a:solidFill>
                          <a:latin typeface="Verizon NHG TX"/>
                          <a:ea typeface="Verizon NHG TX"/>
                          <a:cs typeface="Verizon NHG TX"/>
                          <a:sym typeface="Verizon NHG TX"/>
                        </a:rPr>
                        <a:t>Plan &amp; </a:t>
                      </a:r>
                      <a:endParaRPr sz="1000" b="1" i="0" u="none" strike="noStrike" cap="none">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1000" b="1" i="0" u="none" strike="noStrike" cap="none">
                          <a:solidFill>
                            <a:srgbClr val="FFFFFF"/>
                          </a:solidFill>
                          <a:latin typeface="Verizon NHG TX"/>
                          <a:ea typeface="Verizon NHG TX"/>
                          <a:cs typeface="Verizon NHG TX"/>
                          <a:sym typeface="Verizon NHG TX"/>
                        </a:rPr>
                        <a:t>Travel Pass</a:t>
                      </a:r>
                      <a:endParaRPr>
                        <a:latin typeface="Verizon NHG TX"/>
                        <a:ea typeface="Verizon NHG TX"/>
                        <a:cs typeface="Verizon NHG TX"/>
                        <a:sym typeface="Verizon NHG TX"/>
                      </a:endParaRPr>
                    </a:p>
                  </a:txBody>
                  <a:tcPr marL="27425" marR="27425"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1000" b="1" i="0" u="none" strike="noStrike" cap="none">
                          <a:solidFill>
                            <a:srgbClr val="FFFFFF"/>
                          </a:solidFill>
                          <a:latin typeface="Verizon NHG TX"/>
                          <a:ea typeface="Verizon NHG TX"/>
                          <a:cs typeface="Verizon NHG TX"/>
                          <a:sym typeface="Verizon NHG TX"/>
                        </a:rPr>
                        <a:t>Phone Settings</a:t>
                      </a:r>
                      <a:endParaRPr>
                        <a:latin typeface="Verizon NHG TX"/>
                        <a:ea typeface="Verizon NHG TX"/>
                        <a:cs typeface="Verizon NHG TX"/>
                        <a:sym typeface="Verizon NHG TX"/>
                      </a:endParaRPr>
                    </a:p>
                  </a:txBody>
                  <a:tcPr marL="27425" marR="27425"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1000" b="1" i="0" u="none" strike="noStrike" cap="none">
                          <a:solidFill>
                            <a:srgbClr val="FFFFFF"/>
                          </a:solidFill>
                          <a:latin typeface="Verizon NHG TX"/>
                          <a:ea typeface="Verizon NHG TX"/>
                          <a:cs typeface="Verizon NHG TX"/>
                          <a:sym typeface="Verizon NHG TX"/>
                        </a:rPr>
                        <a:t>Cruise</a:t>
                      </a:r>
                      <a:endParaRPr>
                        <a:latin typeface="Verizon NHG TX"/>
                        <a:ea typeface="Verizon NHG TX"/>
                        <a:cs typeface="Verizon NHG TX"/>
                        <a:sym typeface="Verizon NHG TX"/>
                      </a:endParaRPr>
                    </a:p>
                  </a:txBody>
                  <a:tcPr marL="27425" marR="27425"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r>
              <a:tr h="217825">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Transcript  1</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0.019</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0.022</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0.008</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0.004</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r>
              <a:tr h="217825">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Transcript  2</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0.046</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0.059</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0.001</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0.005</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r>
              <a:tr h="217825">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Transcript 3</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0.062</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0.023</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0.002</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0.001</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r>
              <a:tr h="217825">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Transcript  4</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0.012</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0.027</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0.009</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0.329</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r>
              <a:tr h="217825">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Transcript  5</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0.049</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0.033</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a:solidFill>
                            <a:srgbClr val="000000"/>
                          </a:solidFill>
                          <a:latin typeface="Verizon NHG TX"/>
                          <a:ea typeface="Verizon NHG TX"/>
                          <a:cs typeface="Verizon NHG TX"/>
                          <a:sym typeface="Verizon NHG TX"/>
                        </a:rPr>
                        <a:t>0.004</a:t>
                      </a:r>
                      <a:endParaRPr sz="8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800" i="0" u="none" strike="noStrike" cap="none" dirty="0">
                          <a:solidFill>
                            <a:srgbClr val="000000"/>
                          </a:solidFill>
                          <a:latin typeface="Verizon NHG TX"/>
                          <a:ea typeface="Verizon NHG TX"/>
                          <a:cs typeface="Verizon NHG TX"/>
                          <a:sym typeface="Verizon NHG TX"/>
                        </a:rPr>
                        <a:t>0.002</a:t>
                      </a:r>
                      <a:endParaRPr sz="800" dirty="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r>
            </a:tbl>
          </a:graphicData>
        </a:graphic>
      </p:graphicFrame>
      <p:sp>
        <p:nvSpPr>
          <p:cNvPr id="737" name="Google Shape;737;p82"/>
          <p:cNvSpPr txBox="1"/>
          <p:nvPr/>
        </p:nvSpPr>
        <p:spPr>
          <a:xfrm>
            <a:off x="4353800" y="3631375"/>
            <a:ext cx="4335300" cy="1015800"/>
          </a:xfrm>
          <a:prstGeom prst="rect">
            <a:avLst/>
          </a:prstGeom>
          <a:noFill/>
          <a:ln>
            <a:noFill/>
          </a:ln>
        </p:spPr>
        <p:txBody>
          <a:bodyPr spcFirstLastPara="1" wrap="square" lIns="91425" tIns="45700" rIns="91425" bIns="45700" anchor="t" anchorCtr="0">
            <a:noAutofit/>
          </a:bodyPr>
          <a:lstStyle/>
          <a:p>
            <a:pPr marL="200025" marR="0" lvl="0" indent="-190500" algn="l" rtl="0">
              <a:spcBef>
                <a:spcPts val="0"/>
              </a:spcBef>
              <a:spcAft>
                <a:spcPts val="0"/>
              </a:spcAft>
              <a:buClr>
                <a:schemeClr val="dk1"/>
              </a:buClr>
              <a:buSzPts val="1200"/>
              <a:buFont typeface="Verizon NHG TX"/>
              <a:buChar char="●"/>
            </a:pPr>
            <a:r>
              <a:rPr lang="en-US" sz="1100" dirty="0">
                <a:solidFill>
                  <a:schemeClr val="dk1"/>
                </a:solidFill>
                <a:latin typeface="Calibri" panose="020F0502020204030204" pitchFamily="34" charset="0"/>
                <a:ea typeface="Verizon NHG TX"/>
                <a:cs typeface="Calibri" panose="020F0502020204030204" pitchFamily="34" charset="0"/>
                <a:sym typeface="Verizon NHG TX"/>
              </a:rPr>
              <a:t>This scoring mechanism gives higher weightage based on the importance of keywords</a:t>
            </a:r>
            <a:r>
              <a:rPr lang="en-US" sz="1100" dirty="0" smtClean="0">
                <a:solidFill>
                  <a:schemeClr val="dk1"/>
                </a:solidFill>
                <a:latin typeface="Calibri" panose="020F0502020204030204" pitchFamily="34" charset="0"/>
                <a:ea typeface="Verizon NHG TX"/>
                <a:cs typeface="Calibri" panose="020F0502020204030204" pitchFamily="34" charset="0"/>
                <a:sym typeface="Verizon NHG TX"/>
              </a:rPr>
              <a:t>.</a:t>
            </a:r>
          </a:p>
          <a:p>
            <a:pPr marL="200025" marR="0" lvl="0" indent="-190500" algn="l" rtl="0">
              <a:spcBef>
                <a:spcPts val="0"/>
              </a:spcBef>
              <a:spcAft>
                <a:spcPts val="0"/>
              </a:spcAft>
              <a:buClr>
                <a:schemeClr val="dk1"/>
              </a:buClr>
              <a:buSzPts val="1200"/>
              <a:buFont typeface="Verizon NHG TX"/>
              <a:buChar char="●"/>
            </a:pPr>
            <a:r>
              <a:rPr lang="en-US" sz="1100" dirty="0" smtClean="0">
                <a:solidFill>
                  <a:schemeClr val="dk1"/>
                </a:solidFill>
                <a:latin typeface="Calibri" panose="020F0502020204030204" pitchFamily="34" charset="0"/>
                <a:ea typeface="Verizon NHG TX"/>
                <a:cs typeface="Calibri" panose="020F0502020204030204" pitchFamily="34" charset="0"/>
                <a:sym typeface="Verizon NHG TX"/>
              </a:rPr>
              <a:t>Each category is compared based on the scores achieved and the category with max score is assigned to the transcript</a:t>
            </a:r>
            <a:endParaRPr sz="1100" dirty="0">
              <a:latin typeface="Calibri" panose="020F0502020204030204" pitchFamily="34" charset="0"/>
              <a:ea typeface="Verizon NHG TX"/>
              <a:cs typeface="Calibri" panose="020F0502020204030204" pitchFamily="34" charset="0"/>
              <a:sym typeface="Verizon NHG TX"/>
            </a:endParaRPr>
          </a:p>
          <a:p>
            <a:pPr marL="200025" marR="0" lvl="0" indent="-190500" algn="l" rtl="0">
              <a:spcBef>
                <a:spcPts val="600"/>
              </a:spcBef>
              <a:spcAft>
                <a:spcPts val="600"/>
              </a:spcAft>
              <a:buClr>
                <a:schemeClr val="dk1"/>
              </a:buClr>
              <a:buSzPts val="1200"/>
              <a:buFont typeface="Verizon NHG TX"/>
              <a:buChar char="●"/>
            </a:pPr>
            <a:r>
              <a:rPr lang="en-US" sz="1100" dirty="0">
                <a:solidFill>
                  <a:schemeClr val="dk1"/>
                </a:solidFill>
                <a:latin typeface="Calibri" panose="020F0502020204030204" pitchFamily="34" charset="0"/>
                <a:ea typeface="Verizon NHG TX"/>
                <a:cs typeface="Calibri" panose="020F0502020204030204" pitchFamily="34" charset="0"/>
                <a:sym typeface="Verizon NHG TX"/>
              </a:rPr>
              <a:t>This help in providing the consistent results compared to other models as these weights capture the intent</a:t>
            </a:r>
            <a:r>
              <a:rPr lang="en-US" sz="1200" dirty="0">
                <a:solidFill>
                  <a:schemeClr val="dk1"/>
                </a:solidFill>
                <a:latin typeface="Verizon NHG TX"/>
                <a:ea typeface="Verizon NHG TX"/>
                <a:cs typeface="Verizon NHG TX"/>
                <a:sym typeface="Verizon NHG TX"/>
              </a:rPr>
              <a:t>.</a:t>
            </a:r>
            <a:endParaRPr sz="1200" dirty="0">
              <a:solidFill>
                <a:schemeClr val="dk1"/>
              </a:solidFill>
              <a:latin typeface="Verizon NHG TX"/>
              <a:ea typeface="Verizon NHG TX"/>
              <a:cs typeface="Verizon NHG TX"/>
              <a:sym typeface="Verizon NHG TX"/>
            </a:endParaRPr>
          </a:p>
        </p:txBody>
      </p:sp>
      <p:sp>
        <p:nvSpPr>
          <p:cNvPr id="738" name="Google Shape;738;p82"/>
          <p:cNvSpPr txBox="1"/>
          <p:nvPr/>
        </p:nvSpPr>
        <p:spPr>
          <a:xfrm>
            <a:off x="4201000" y="1148274"/>
            <a:ext cx="4335300" cy="228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000" dirty="0">
                <a:latin typeface="Verizon NHG TX"/>
                <a:ea typeface="Verizon NHG TX"/>
                <a:cs typeface="Verizon NHG TX"/>
                <a:sym typeface="Verizon NHG TX"/>
              </a:rPr>
              <a:t>Sum (number of keyword appearances x keyword importance)</a:t>
            </a:r>
            <a:endParaRPr sz="1000" dirty="0">
              <a:latin typeface="Verizon NHG TX"/>
              <a:ea typeface="Verizon NHG TX"/>
              <a:cs typeface="Verizon NHG TX"/>
              <a:sym typeface="Verizon NHG TX"/>
            </a:endParaRPr>
          </a:p>
        </p:txBody>
      </p:sp>
      <p:sp>
        <p:nvSpPr>
          <p:cNvPr id="739" name="Google Shape;739;p82"/>
          <p:cNvSpPr txBox="1"/>
          <p:nvPr/>
        </p:nvSpPr>
        <p:spPr>
          <a:xfrm>
            <a:off x="3452025" y="1866900"/>
            <a:ext cx="749100" cy="74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latin typeface="Verizon NHG TX"/>
                <a:ea typeface="Verizon NHG TX"/>
                <a:cs typeface="Verizon NHG TX"/>
                <a:sym typeface="Verizon NHG TX"/>
              </a:rPr>
              <a:t>x 1</a:t>
            </a:r>
            <a:endParaRPr sz="2400" b="1">
              <a:latin typeface="Verizon NHG TX"/>
              <a:ea typeface="Verizon NHG TX"/>
              <a:cs typeface="Verizon NHG TX"/>
              <a:sym typeface="Verizon NHG TX"/>
            </a:endParaRPr>
          </a:p>
        </p:txBody>
      </p:sp>
      <p:sp>
        <p:nvSpPr>
          <p:cNvPr id="740" name="Google Shape;740;p82"/>
          <p:cNvSpPr txBox="1"/>
          <p:nvPr/>
        </p:nvSpPr>
        <p:spPr>
          <a:xfrm>
            <a:off x="3452025" y="3360525"/>
            <a:ext cx="749100" cy="8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latin typeface="Verizon NHG TX"/>
                <a:ea typeface="Verizon NHG TX"/>
                <a:cs typeface="Verizon NHG TX"/>
                <a:sym typeface="Verizon NHG TX"/>
              </a:rPr>
              <a:t>x ⅓</a:t>
            </a:r>
            <a:endParaRPr sz="2400" b="1">
              <a:latin typeface="Verizon NHG TX"/>
              <a:ea typeface="Verizon NHG TX"/>
              <a:cs typeface="Verizon NHG TX"/>
              <a:sym typeface="Verizon NHG TX"/>
            </a:endParaRPr>
          </a:p>
        </p:txBody>
      </p:sp>
      <p:sp>
        <p:nvSpPr>
          <p:cNvPr id="741" name="Google Shape;741;p82"/>
          <p:cNvSpPr txBox="1"/>
          <p:nvPr/>
        </p:nvSpPr>
        <p:spPr>
          <a:xfrm>
            <a:off x="3452025" y="2605025"/>
            <a:ext cx="749100" cy="75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latin typeface="Verizon NHG TX"/>
                <a:ea typeface="Verizon NHG TX"/>
                <a:cs typeface="Verizon NHG TX"/>
                <a:sym typeface="Verizon NHG TX"/>
              </a:rPr>
              <a:t>x ½</a:t>
            </a:r>
            <a:endParaRPr sz="2400" b="1">
              <a:latin typeface="Verizon NHG TX"/>
              <a:ea typeface="Verizon NHG TX"/>
              <a:cs typeface="Verizon NHG TX"/>
              <a:sym typeface="Verizon NHG TX"/>
            </a:endParaRPr>
          </a:p>
        </p:txBody>
      </p:sp>
      <p:sp>
        <p:nvSpPr>
          <p:cNvPr id="19" name="Google Shape;738;p82"/>
          <p:cNvSpPr txBox="1"/>
          <p:nvPr/>
        </p:nvSpPr>
        <p:spPr>
          <a:xfrm>
            <a:off x="4351500" y="1469781"/>
            <a:ext cx="4335300" cy="228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000" dirty="0">
                <a:latin typeface="Verizon NHG TX"/>
                <a:ea typeface="Verizon NHG TX"/>
                <a:cs typeface="Verizon NHG TX"/>
                <a:sym typeface="Verizon NHG TX"/>
              </a:rPr>
              <a:t>Sum </a:t>
            </a:r>
            <a:r>
              <a:rPr lang="en-US" sz="1000" dirty="0" smtClean="0">
                <a:latin typeface="Verizon NHG TX"/>
                <a:ea typeface="Verizon NHG TX"/>
                <a:cs typeface="Verizon NHG TX"/>
                <a:sym typeface="Verizon NHG TX"/>
              </a:rPr>
              <a:t>(2*Bill*Score of Bill+3*Month*Score of Month+……………..)</a:t>
            </a:r>
            <a:endParaRPr sz="1000" dirty="0">
              <a:latin typeface="Verizon NHG TX"/>
              <a:ea typeface="Verizon NHG TX"/>
              <a:cs typeface="Verizon NHG TX"/>
              <a:sym typeface="Verizon NHG TX"/>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3"/>
          <p:cNvSpPr txBox="1">
            <a:spLocks noGrp="1"/>
          </p:cNvSpPr>
          <p:nvPr>
            <p:ph type="title"/>
          </p:nvPr>
        </p:nvSpPr>
        <p:spPr>
          <a:xfrm>
            <a:off x="457200" y="594360"/>
            <a:ext cx="82296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NLP Validation: </a:t>
            </a:r>
            <a:r>
              <a:rPr lang="en-US" b="0"/>
              <a:t>Statistical Validation &amp; Post Model Analysis</a:t>
            </a:r>
            <a:endParaRPr b="0"/>
          </a:p>
        </p:txBody>
      </p:sp>
      <p:sp>
        <p:nvSpPr>
          <p:cNvPr id="748" name="Google Shape;748;p83"/>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graphicFrame>
        <p:nvGraphicFramePr>
          <p:cNvPr id="749" name="Google Shape;749;p83"/>
          <p:cNvGraphicFramePr/>
          <p:nvPr/>
        </p:nvGraphicFramePr>
        <p:xfrm>
          <a:off x="457200" y="1210717"/>
          <a:ext cx="8229600" cy="2036925"/>
        </p:xfrm>
        <a:graphic>
          <a:graphicData uri="http://schemas.openxmlformats.org/drawingml/2006/table">
            <a:tbl>
              <a:tblPr>
                <a:noFill/>
                <a:tableStyleId>{C062ECB3-58C6-4BCC-B34D-44602345427F}</a:tableStyleId>
              </a:tblPr>
              <a:tblGrid>
                <a:gridCol w="1698950"/>
                <a:gridCol w="1631575"/>
                <a:gridCol w="1631575"/>
                <a:gridCol w="1631575"/>
                <a:gridCol w="1635925"/>
              </a:tblGrid>
              <a:tr h="568425">
                <a:tc>
                  <a:txBody>
                    <a:bodyPr/>
                    <a:lstStyle/>
                    <a:p>
                      <a:pPr marL="0" marR="0" lvl="0" indent="0" algn="ctr" rtl="0">
                        <a:spcBef>
                          <a:spcPts val="0"/>
                        </a:spcBef>
                        <a:spcAft>
                          <a:spcPts val="0"/>
                        </a:spcAft>
                        <a:buNone/>
                      </a:pPr>
                      <a:r>
                        <a:rPr lang="en-US" b="1" i="0" u="none" strike="noStrike" cap="none">
                          <a:solidFill>
                            <a:srgbClr val="FFFFFF"/>
                          </a:solidFill>
                          <a:latin typeface="Verizon NHG TX"/>
                          <a:ea typeface="Verizon NHG TX"/>
                          <a:cs typeface="Verizon NHG TX"/>
                          <a:sym typeface="Verizon NHG TX"/>
                        </a:rPr>
                        <a:t>Transcripts</a:t>
                      </a:r>
                      <a:endParaRPr b="1" i="0" u="none" strike="noStrike" cap="none">
                        <a:solidFill>
                          <a:srgbClr val="FFFFFF"/>
                        </a:solidFill>
                        <a:latin typeface="Verizon NHG TX"/>
                        <a:ea typeface="Verizon NHG TX"/>
                        <a:cs typeface="Verizon NHG TX"/>
                        <a:sym typeface="Verizon NHG TX"/>
                      </a:endParaRPr>
                    </a:p>
                  </a:txBody>
                  <a:tcPr marL="27425" marR="27425"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b="1" i="0" u="none" strike="noStrike" cap="none">
                          <a:solidFill>
                            <a:srgbClr val="FFFFFF"/>
                          </a:solidFill>
                          <a:latin typeface="Verizon NHG TX"/>
                          <a:ea typeface="Verizon NHG TX"/>
                          <a:cs typeface="Verizon NHG TX"/>
                          <a:sym typeface="Verizon NHG TX"/>
                        </a:rPr>
                        <a:t>Billing</a:t>
                      </a:r>
                      <a:endParaRPr>
                        <a:latin typeface="Verizon NHG TX"/>
                        <a:ea typeface="Verizon NHG TX"/>
                        <a:cs typeface="Verizon NHG TX"/>
                        <a:sym typeface="Verizon NHG TX"/>
                      </a:endParaRPr>
                    </a:p>
                  </a:txBody>
                  <a:tcPr marL="27425" marR="27425"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b="1" i="0" u="none" strike="noStrike" cap="none">
                          <a:solidFill>
                            <a:srgbClr val="FFFFFF"/>
                          </a:solidFill>
                          <a:latin typeface="Verizon NHG TX"/>
                          <a:ea typeface="Verizon NHG TX"/>
                          <a:cs typeface="Verizon NHG TX"/>
                          <a:sym typeface="Verizon NHG TX"/>
                        </a:rPr>
                        <a:t>Plan &amp; </a:t>
                      </a:r>
                      <a:endParaRPr b="1" i="0" u="none" strike="noStrike" cap="none">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b="1" i="0" u="none" strike="noStrike" cap="none">
                          <a:solidFill>
                            <a:srgbClr val="FFFFFF"/>
                          </a:solidFill>
                          <a:latin typeface="Verizon NHG TX"/>
                          <a:ea typeface="Verizon NHG TX"/>
                          <a:cs typeface="Verizon NHG TX"/>
                          <a:sym typeface="Verizon NHG TX"/>
                        </a:rPr>
                        <a:t>Travel Pass</a:t>
                      </a:r>
                      <a:endParaRPr>
                        <a:latin typeface="Verizon NHG TX"/>
                        <a:ea typeface="Verizon NHG TX"/>
                        <a:cs typeface="Verizon NHG TX"/>
                        <a:sym typeface="Verizon NHG TX"/>
                      </a:endParaRPr>
                    </a:p>
                  </a:txBody>
                  <a:tcPr marL="27425" marR="27425"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b="1" i="0" u="none" strike="noStrike" cap="none">
                          <a:solidFill>
                            <a:srgbClr val="FFFFFF"/>
                          </a:solidFill>
                          <a:latin typeface="Verizon NHG TX"/>
                          <a:ea typeface="Verizon NHG TX"/>
                          <a:cs typeface="Verizon NHG TX"/>
                          <a:sym typeface="Verizon NHG TX"/>
                        </a:rPr>
                        <a:t>Phone Settings</a:t>
                      </a:r>
                      <a:endParaRPr>
                        <a:latin typeface="Verizon NHG TX"/>
                        <a:ea typeface="Verizon NHG TX"/>
                        <a:cs typeface="Verizon NHG TX"/>
                        <a:sym typeface="Verizon NHG TX"/>
                      </a:endParaRPr>
                    </a:p>
                  </a:txBody>
                  <a:tcPr marL="27425" marR="27425"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b="1" i="0" u="none" strike="noStrike" cap="none">
                          <a:solidFill>
                            <a:srgbClr val="FFFFFF"/>
                          </a:solidFill>
                          <a:latin typeface="Verizon NHG TX"/>
                          <a:ea typeface="Verizon NHG TX"/>
                          <a:cs typeface="Verizon NHG TX"/>
                          <a:sym typeface="Verizon NHG TX"/>
                        </a:rPr>
                        <a:t>Cruise</a:t>
                      </a:r>
                      <a:endParaRPr>
                        <a:latin typeface="Verizon NHG TX"/>
                        <a:ea typeface="Verizon NHG TX"/>
                        <a:cs typeface="Verizon NHG TX"/>
                        <a:sym typeface="Verizon NHG TX"/>
                      </a:endParaRPr>
                    </a:p>
                  </a:txBody>
                  <a:tcPr marL="27425" marR="27425" marT="635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solidFill>
                      <a:srgbClr val="000000"/>
                    </a:solidFill>
                  </a:tcPr>
                </a:tc>
              </a:tr>
              <a:tr h="293700">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Transcript  1</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0.019</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200" b="1" i="0" u="none" strike="noStrike" cap="none">
                          <a:solidFill>
                            <a:srgbClr val="FFFFFF"/>
                          </a:solidFill>
                          <a:latin typeface="Verizon NHG TX"/>
                          <a:ea typeface="Verizon NHG TX"/>
                          <a:cs typeface="Verizon NHG TX"/>
                          <a:sym typeface="Verizon NHG TX"/>
                        </a:rPr>
                        <a:t>0.022</a:t>
                      </a:r>
                      <a:endParaRPr sz="1200" b="1">
                        <a:solidFill>
                          <a:srgbClr val="FFFFFF"/>
                        </a:solidFill>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0.008</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0.004</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r>
              <a:tr h="293700">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Transcript  2</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0.046</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b="1" i="0" u="none" strike="noStrike" cap="none">
                          <a:solidFill>
                            <a:srgbClr val="FFFFFF"/>
                          </a:solidFill>
                          <a:latin typeface="Verizon NHG TX"/>
                          <a:ea typeface="Verizon NHG TX"/>
                          <a:cs typeface="Verizon NHG TX"/>
                          <a:sym typeface="Verizon NHG TX"/>
                        </a:rPr>
                        <a:t>0.059</a:t>
                      </a:r>
                      <a:endParaRPr sz="1200" b="1">
                        <a:solidFill>
                          <a:srgbClr val="FFFFFF"/>
                        </a:solidFill>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accent5"/>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0.001</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0.005</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r>
              <a:tr h="293700">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Transcript 3</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200" b="1" i="0" u="none" strike="noStrike" cap="none">
                          <a:solidFill>
                            <a:srgbClr val="FFFFFF"/>
                          </a:solidFill>
                          <a:latin typeface="Verizon NHG TX"/>
                          <a:ea typeface="Verizon NHG TX"/>
                          <a:cs typeface="Verizon NHG TX"/>
                          <a:sym typeface="Verizon NHG TX"/>
                        </a:rPr>
                        <a:t>0.062</a:t>
                      </a:r>
                      <a:endParaRPr sz="1200" b="1">
                        <a:solidFill>
                          <a:srgbClr val="FFFFFF"/>
                        </a:solidFill>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accent5"/>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0.023</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0.002</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0.001</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rgbClr val="EFEFEF"/>
                    </a:solidFill>
                  </a:tcPr>
                </a:tc>
              </a:tr>
              <a:tr h="293700">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Transcript  4</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0.012</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0.027</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0.009</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b="1" i="0" u="none" strike="noStrike" cap="none">
                          <a:solidFill>
                            <a:srgbClr val="FFFFFF"/>
                          </a:solidFill>
                          <a:latin typeface="Verizon NHG TX"/>
                          <a:ea typeface="Verizon NHG TX"/>
                          <a:cs typeface="Verizon NHG TX"/>
                          <a:sym typeface="Verizon NHG TX"/>
                        </a:rPr>
                        <a:t>0.329</a:t>
                      </a:r>
                      <a:endParaRPr sz="1200" b="1">
                        <a:solidFill>
                          <a:srgbClr val="FFFFFF"/>
                        </a:solidFill>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accent5"/>
                    </a:solidFill>
                  </a:tcPr>
                </a:tc>
              </a:tr>
              <a:tr h="293700">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Transcript  5</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200" b="1" i="0" u="none" strike="noStrike" cap="none">
                          <a:solidFill>
                            <a:srgbClr val="FFFFFF"/>
                          </a:solidFill>
                          <a:latin typeface="Verizon NHG TX"/>
                          <a:ea typeface="Verizon NHG TX"/>
                          <a:cs typeface="Verizon NHG TX"/>
                          <a:sym typeface="Verizon NHG TX"/>
                        </a:rPr>
                        <a:t>0.049</a:t>
                      </a:r>
                      <a:endParaRPr sz="1200" b="1">
                        <a:solidFill>
                          <a:srgbClr val="FFFFFF"/>
                        </a:solidFill>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0.033</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0.004</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200" i="0" u="none" strike="noStrike" cap="none">
                          <a:solidFill>
                            <a:srgbClr val="000000"/>
                          </a:solidFill>
                          <a:latin typeface="Verizon NHG TX"/>
                          <a:ea typeface="Verizon NHG TX"/>
                          <a:cs typeface="Verizon NHG TX"/>
                          <a:sym typeface="Verizon NHG TX"/>
                        </a:rPr>
                        <a:t>0.002</a:t>
                      </a:r>
                      <a:endParaRPr sz="1200">
                        <a:latin typeface="Verizon NHG TX"/>
                        <a:ea typeface="Verizon NHG TX"/>
                        <a:cs typeface="Verizon NHG TX"/>
                        <a:sym typeface="Verizon NHG TX"/>
                      </a:endParaRPr>
                    </a:p>
                  </a:txBody>
                  <a:tcPr marL="6350" marR="6350" marT="635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solidFill>
                      <a:prstDash val="solid"/>
                      <a:round/>
                      <a:headEnd type="none" w="sm" len="sm"/>
                      <a:tailEnd type="none" w="sm" len="sm"/>
                    </a:lnB>
                    <a:solidFill>
                      <a:srgbClr val="EFEFEF"/>
                    </a:solidFill>
                  </a:tcPr>
                </a:tc>
              </a:tr>
            </a:tbl>
          </a:graphicData>
        </a:graphic>
      </p:graphicFrame>
      <p:sp>
        <p:nvSpPr>
          <p:cNvPr id="750" name="Google Shape;750;p83"/>
          <p:cNvSpPr txBox="1"/>
          <p:nvPr/>
        </p:nvSpPr>
        <p:spPr>
          <a:xfrm>
            <a:off x="457200" y="3493150"/>
            <a:ext cx="8229600" cy="652800"/>
          </a:xfrm>
          <a:prstGeom prst="rect">
            <a:avLst/>
          </a:prstGeom>
          <a:solidFill>
            <a:srgbClr val="666666"/>
          </a:solidFill>
          <a:ln>
            <a:noFill/>
          </a:ln>
        </p:spPr>
        <p:txBody>
          <a:bodyPr spcFirstLastPara="1" wrap="square" lIns="0" tIns="45700" rIns="0" bIns="45700" anchor="t" anchorCtr="0">
            <a:noAutofit/>
          </a:bodyPr>
          <a:lstStyle/>
          <a:p>
            <a:pPr marL="0" marR="0" lvl="0" indent="0" algn="ctr" rtl="0">
              <a:spcBef>
                <a:spcPts val="0"/>
              </a:spcBef>
              <a:spcAft>
                <a:spcPts val="600"/>
              </a:spcAft>
              <a:buNone/>
            </a:pPr>
            <a:r>
              <a:rPr lang="en-US" sz="1800" b="1">
                <a:solidFill>
                  <a:srgbClr val="FFFFFF"/>
                </a:solidFill>
                <a:latin typeface="Verizon NHG TX"/>
                <a:ea typeface="Verizon NHG TX"/>
                <a:cs typeface="Verizon NHG TX"/>
                <a:sym typeface="Verizon NHG TX"/>
              </a:rPr>
              <a:t>Test for independence between the classes are also conducted and </a:t>
            </a:r>
            <a:br>
              <a:rPr lang="en-US" sz="1800" b="1">
                <a:solidFill>
                  <a:srgbClr val="FFFFFF"/>
                </a:solidFill>
                <a:latin typeface="Verizon NHG TX"/>
                <a:ea typeface="Verizon NHG TX"/>
                <a:cs typeface="Verizon NHG TX"/>
                <a:sym typeface="Verizon NHG TX"/>
              </a:rPr>
            </a:br>
            <a:r>
              <a:rPr lang="en-US" sz="1800" b="1">
                <a:solidFill>
                  <a:srgbClr val="FFFFFF"/>
                </a:solidFill>
                <a:latin typeface="Verizon NHG TX"/>
                <a:ea typeface="Verizon NHG TX"/>
                <a:cs typeface="Verizon NHG TX"/>
                <a:sym typeface="Verizon NHG TX"/>
              </a:rPr>
              <a:t>the results implied that Plan and Travel Pass are to be combined.</a:t>
            </a:r>
            <a:endParaRPr sz="1800" b="1">
              <a:solidFill>
                <a:srgbClr val="FFFFFF"/>
              </a:solidFill>
              <a:latin typeface="Verizon NHG TX"/>
              <a:ea typeface="Verizon NHG TX"/>
              <a:cs typeface="Verizon NHG TX"/>
              <a:sym typeface="Verizon NHG TX"/>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84"/>
          <p:cNvSpPr txBox="1">
            <a:spLocks noGrp="1"/>
          </p:cNvSpPr>
          <p:nvPr>
            <p:ph type="title"/>
          </p:nvPr>
        </p:nvSpPr>
        <p:spPr>
          <a:xfrm>
            <a:off x="457200" y="594350"/>
            <a:ext cx="86868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350"/>
              <a:t>NLP Model Accuracy Determination Through Manual Analysis</a:t>
            </a:r>
            <a:endParaRPr sz="2350"/>
          </a:p>
        </p:txBody>
      </p:sp>
      <p:sp>
        <p:nvSpPr>
          <p:cNvPr id="757" name="Google Shape;757;p84"/>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graphicFrame>
        <p:nvGraphicFramePr>
          <p:cNvPr id="758" name="Google Shape;758;p84"/>
          <p:cNvGraphicFramePr/>
          <p:nvPr/>
        </p:nvGraphicFramePr>
        <p:xfrm>
          <a:off x="4006938" y="910356"/>
          <a:ext cx="4679850" cy="3775525"/>
        </p:xfrm>
        <a:graphic>
          <a:graphicData uri="http://schemas.openxmlformats.org/drawingml/2006/table">
            <a:tbl>
              <a:tblPr>
                <a:noFill/>
                <a:tableStyleId>{C062ECB3-58C6-4BCC-B34D-44602345427F}</a:tableStyleId>
              </a:tblPr>
              <a:tblGrid>
                <a:gridCol w="1838675"/>
                <a:gridCol w="882750"/>
                <a:gridCol w="827675"/>
                <a:gridCol w="1130750"/>
              </a:tblGrid>
              <a:tr h="205400">
                <a:tc>
                  <a:txBody>
                    <a:bodyPr/>
                    <a:lstStyle/>
                    <a:p>
                      <a:pPr marL="0" marR="0" lvl="0" indent="0" algn="ctr" rtl="0">
                        <a:spcBef>
                          <a:spcPts val="0"/>
                        </a:spcBef>
                        <a:spcAft>
                          <a:spcPts val="0"/>
                        </a:spcAft>
                        <a:buNone/>
                      </a:pPr>
                      <a:r>
                        <a:rPr lang="en-US" sz="1100" b="1" i="0" u="none" strike="noStrike" cap="none">
                          <a:solidFill>
                            <a:schemeClr val="lt1"/>
                          </a:solidFill>
                          <a:latin typeface="Neue Haas Grotesk Text Std"/>
                          <a:ea typeface="Neue Haas Grotesk Text Std"/>
                          <a:cs typeface="Neue Haas Grotesk Text Std"/>
                          <a:sym typeface="Neue Haas Grotesk Text Std"/>
                        </a:rPr>
                        <a:t>Labels</a:t>
                      </a:r>
                      <a:endParaRPr sz="1100" b="1" i="0" u="none" strike="noStrike" cap="none">
                        <a:solidFill>
                          <a:schemeClr val="lt1"/>
                        </a:solidFill>
                        <a:latin typeface="Neue Haas Grotesk Text Std"/>
                        <a:ea typeface="Neue Haas Grotesk Text Std"/>
                        <a:cs typeface="Neue Haas Grotesk Text Std"/>
                        <a:sym typeface="Neue Haas Grotesk Text Std"/>
                      </a:endParaRPr>
                    </a:p>
                  </a:txBody>
                  <a:tcPr marL="3725" marR="3725" marT="372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i="0" u="none" strike="noStrike" cap="none">
                          <a:solidFill>
                            <a:schemeClr val="lt1"/>
                          </a:solidFill>
                          <a:latin typeface="Neue Haas Grotesk Text Std"/>
                          <a:ea typeface="Neue Haas Grotesk Text Std"/>
                          <a:cs typeface="Neue Haas Grotesk Text Std"/>
                          <a:sym typeface="Neue Haas Grotesk Text Std"/>
                        </a:rPr>
                        <a:t>Right</a:t>
                      </a:r>
                      <a:endParaRPr sz="1100"/>
                    </a:p>
                  </a:txBody>
                  <a:tcPr marL="3725" marR="3725" marT="372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i="0" u="none" strike="noStrike" cap="none">
                          <a:solidFill>
                            <a:schemeClr val="lt1"/>
                          </a:solidFill>
                          <a:latin typeface="Neue Haas Grotesk Text Std"/>
                          <a:ea typeface="Neue Haas Grotesk Text Std"/>
                          <a:cs typeface="Neue Haas Grotesk Text Std"/>
                          <a:sym typeface="Neue Haas Grotesk Text Std"/>
                        </a:rPr>
                        <a:t>Wrong</a:t>
                      </a:r>
                      <a:endParaRPr sz="1100"/>
                    </a:p>
                  </a:txBody>
                  <a:tcPr marL="3725" marR="3725" marT="372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i="0" u="none" strike="noStrike" cap="none">
                          <a:solidFill>
                            <a:schemeClr val="lt1"/>
                          </a:solidFill>
                          <a:latin typeface="Neue Haas Grotesk Text Std"/>
                          <a:ea typeface="Neue Haas Grotesk Text Std"/>
                          <a:cs typeface="Neue Haas Grotesk Text Std"/>
                          <a:sym typeface="Neue Haas Grotesk Text Std"/>
                        </a:rPr>
                        <a:t>Distributions</a:t>
                      </a:r>
                      <a:endParaRPr sz="1100" b="1" i="0" u="none" strike="noStrike" cap="none">
                        <a:solidFill>
                          <a:schemeClr val="lt1"/>
                        </a:solidFill>
                        <a:latin typeface="Neue Haas Grotesk Text Std"/>
                        <a:ea typeface="Neue Haas Grotesk Text Std"/>
                        <a:cs typeface="Neue Haas Grotesk Text Std"/>
                        <a:sym typeface="Neue Haas Grotesk Text Std"/>
                      </a:endParaRPr>
                    </a:p>
                  </a:txBody>
                  <a:tcPr marL="3725" marR="3725" marT="372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dk1"/>
                    </a:solidFill>
                  </a:tcPr>
                </a:tc>
              </a:tr>
              <a:tr h="1188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Plan &amp; Travel Pass</a:t>
                      </a:r>
                      <a:endParaRPr/>
                    </a:p>
                  </a:txBody>
                  <a:tcPr marL="457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72.26%</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27.74%</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67.87%</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Activate Plan</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90.91%</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9.09%</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0.20%</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Activate Travel Pass</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71.43%</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28.57%</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0.88%</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Add Plan</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71.43%</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28.57%</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0.85%</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Add Travel Pass</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85.71%</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14.29%</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1.19%</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Change Plan</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70.83%</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29.17%</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0.41%</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Plan Data &amp; Wifi</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75.00%</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25.00%</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0.13%</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Plan Enquiry</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66.67%</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33.33%</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2.40%</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Remove Travel Pass</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57.14%</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42.86%</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0.61%</a:t>
                      </a:r>
                      <a:endParaRPr sz="800" b="0" i="0" u="none" strike="noStrike" cap="none">
                        <a:solidFill>
                          <a:srgbClr val="000000"/>
                        </a:solidFill>
                        <a:latin typeface="Neue Haas Grotesk Text Std"/>
                        <a:ea typeface="Neue Haas Grotesk Text Std"/>
                        <a:cs typeface="Neue Haas Grotesk Text Std"/>
                        <a:sym typeface="Neue Haas Grotesk Text Std"/>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Travel Pass Data &amp; Wifi</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80.00%</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20.00%</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11.11%</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Travel Pass Enquiry</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59.09%</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40.91%</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50.10%</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Billing</a:t>
                      </a:r>
                      <a:endParaRPr/>
                    </a:p>
                  </a:txBody>
                  <a:tcPr marL="457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71.26%</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28.74%</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11.61%</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Bill Credit</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83.33%</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16.67%</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1.02%</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Bill Details</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62.75%</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37.25%</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10.60%</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Phone Settings</a:t>
                      </a:r>
                      <a:endParaRPr/>
                    </a:p>
                  </a:txBody>
                  <a:tcPr marL="457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84.44%</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15.56%</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9.77%</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r>
              <a:tr h="151100">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Phone Settings</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80.77%</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19.23%</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6.70%</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Phone Settings Data &amp; Wifi</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83.33%</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16.67%</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2.85%</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Sim Card</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100.00%</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0.00%</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0.22%</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Cruise</a:t>
                      </a:r>
                      <a:endParaRPr/>
                    </a:p>
                  </a:txBody>
                  <a:tcPr marL="457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64.52%</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35.48%</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10.19%</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Cruise Bill</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41.67%</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58.33%</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1.62%</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Cruise Plan</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84.62%</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15.38%</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6.84%</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Cruise Setting</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66.67%</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33.33%</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1.42%</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Stolen &amp; Damaged</a:t>
                      </a:r>
                      <a:endParaRPr/>
                    </a:p>
                  </a:txBody>
                  <a:tcPr marL="457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62.50%</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37.50%</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0.36%</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Stolen &amp; Damaged</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62.50%</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37.50%</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0.36%</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1188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Fraud</a:t>
                      </a:r>
                      <a:endParaRPr/>
                    </a:p>
                  </a:txBody>
                  <a:tcPr marL="457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52.94%</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47.06%</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i="0" u="none" strike="noStrike" cap="none">
                          <a:solidFill>
                            <a:srgbClr val="000000"/>
                          </a:solidFill>
                          <a:latin typeface="Neue Haas Grotesk Text Std"/>
                          <a:ea typeface="Neue Haas Grotesk Text Std"/>
                          <a:cs typeface="Neue Haas Grotesk Text Std"/>
                          <a:sym typeface="Neue Haas Grotesk Text Std"/>
                        </a:rPr>
                        <a:t>0.20%</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r>
              <a:tr h="118875">
                <a:tc>
                  <a:txBody>
                    <a:bodyPr/>
                    <a:lstStyle/>
                    <a:p>
                      <a:pPr marL="0" marR="0" lvl="0" indent="0" algn="l"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Fraud</a:t>
                      </a:r>
                      <a:endParaRPr/>
                    </a:p>
                  </a:txBody>
                  <a:tcPr marL="228600" marR="3725"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52.94%</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47.06%</a:t>
                      </a:r>
                      <a:endParaRPr/>
                    </a:p>
                  </a:txBody>
                  <a:tcPr marL="3725" marR="228600" marT="3725"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b="0" i="0" u="none" strike="noStrike" cap="none">
                          <a:solidFill>
                            <a:srgbClr val="000000"/>
                          </a:solidFill>
                          <a:latin typeface="Neue Haas Grotesk Text Std"/>
                          <a:ea typeface="Neue Haas Grotesk Text Std"/>
                          <a:cs typeface="Neue Haas Grotesk Text Std"/>
                          <a:sym typeface="Neue Haas Grotesk Text Std"/>
                        </a:rPr>
                        <a:t>0.20%</a:t>
                      </a:r>
                      <a:endParaRPr/>
                    </a:p>
                  </a:txBody>
                  <a:tcPr marL="6350" marR="228600" marT="6350" marB="0" anchor="b">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212275">
                <a:tc>
                  <a:txBody>
                    <a:bodyPr/>
                    <a:lstStyle/>
                    <a:p>
                      <a:pPr marL="0" marR="0" lvl="0" indent="0" algn="r" rtl="0">
                        <a:spcBef>
                          <a:spcPts val="0"/>
                        </a:spcBef>
                        <a:spcAft>
                          <a:spcPts val="0"/>
                        </a:spcAft>
                        <a:buNone/>
                      </a:pPr>
                      <a:r>
                        <a:rPr lang="en-US" sz="1100" b="1" i="0" u="none" strike="noStrike" cap="none">
                          <a:solidFill>
                            <a:schemeClr val="lt1"/>
                          </a:solidFill>
                          <a:latin typeface="Verizon NHG TX"/>
                          <a:ea typeface="Verizon NHG TX"/>
                          <a:cs typeface="Verizon NHG TX"/>
                          <a:sym typeface="Verizon NHG TX"/>
                        </a:rPr>
                        <a:t>Grand Total</a:t>
                      </a:r>
                      <a:endParaRPr sz="1100" b="1">
                        <a:latin typeface="Verizon NHG TX"/>
                        <a:ea typeface="Verizon NHG TX"/>
                        <a:cs typeface="Verizon NHG TX"/>
                        <a:sym typeface="Verizon NHG TX"/>
                      </a:endParaRPr>
                    </a:p>
                  </a:txBody>
                  <a:tcPr marL="228600" marR="182875" marT="372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i="0" u="none" strike="noStrike" cap="none">
                          <a:solidFill>
                            <a:srgbClr val="FFFFFF"/>
                          </a:solidFill>
                          <a:latin typeface="Verizon NHG TX"/>
                          <a:ea typeface="Verizon NHG TX"/>
                          <a:cs typeface="Verizon NHG TX"/>
                          <a:sym typeface="Verizon NHG TX"/>
                        </a:rPr>
                        <a:t>71.26%</a:t>
                      </a:r>
                      <a:endParaRPr sz="1100">
                        <a:solidFill>
                          <a:srgbClr val="FFFFFF"/>
                        </a:solidFill>
                        <a:latin typeface="Verizon NHG TX"/>
                        <a:ea typeface="Verizon NHG TX"/>
                        <a:cs typeface="Verizon NHG TX"/>
                        <a:sym typeface="Verizon NHG TX"/>
                      </a:endParaRPr>
                    </a:p>
                  </a:txBody>
                  <a:tcPr marL="3725" marR="0" marT="372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i="0" u="none" strike="noStrike" cap="none">
                          <a:solidFill>
                            <a:srgbClr val="FFFFFF"/>
                          </a:solidFill>
                          <a:latin typeface="Verizon NHG TX"/>
                          <a:ea typeface="Verizon NHG TX"/>
                          <a:cs typeface="Verizon NHG TX"/>
                          <a:sym typeface="Verizon NHG TX"/>
                        </a:rPr>
                        <a:t>28.74%</a:t>
                      </a:r>
                      <a:endParaRPr sz="1100">
                        <a:solidFill>
                          <a:srgbClr val="FFFFFF"/>
                        </a:solidFill>
                        <a:latin typeface="Verizon NHG TX"/>
                        <a:ea typeface="Verizon NHG TX"/>
                        <a:cs typeface="Verizon NHG TX"/>
                        <a:sym typeface="Verizon NHG TX"/>
                      </a:endParaRPr>
                    </a:p>
                  </a:txBody>
                  <a:tcPr marL="3725" marR="0" marT="372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100" b="1">
                          <a:solidFill>
                            <a:srgbClr val="FFFFFF"/>
                          </a:solidFill>
                          <a:latin typeface="Verizon NHG TX"/>
                          <a:ea typeface="Verizon NHG TX"/>
                          <a:cs typeface="Verizon NHG TX"/>
                          <a:sym typeface="Verizon NHG TX"/>
                        </a:rPr>
                        <a:t>100.00%</a:t>
                      </a:r>
                      <a:endParaRPr sz="1100" b="1">
                        <a:solidFill>
                          <a:srgbClr val="FFFFFF"/>
                        </a:solidFill>
                        <a:latin typeface="Verizon NHG TX"/>
                        <a:ea typeface="Verizon NHG TX"/>
                        <a:cs typeface="Verizon NHG TX"/>
                        <a:sym typeface="Verizon NHG TX"/>
                      </a:endParaRPr>
                    </a:p>
                  </a:txBody>
                  <a:tcPr marL="3725" marR="0" marT="372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dk1"/>
                    </a:solidFill>
                  </a:tcPr>
                </a:tc>
              </a:tr>
            </a:tbl>
          </a:graphicData>
        </a:graphic>
      </p:graphicFrame>
      <p:graphicFrame>
        <p:nvGraphicFramePr>
          <p:cNvPr id="759" name="Google Shape;759;p84"/>
          <p:cNvGraphicFramePr/>
          <p:nvPr/>
        </p:nvGraphicFramePr>
        <p:xfrm>
          <a:off x="457200" y="910356"/>
          <a:ext cx="3317400" cy="3621845"/>
        </p:xfrm>
        <a:graphic>
          <a:graphicData uri="http://schemas.openxmlformats.org/drawingml/2006/table">
            <a:tbl>
              <a:tblPr>
                <a:noFill/>
                <a:tableStyleId>{6F840020-0B92-4D9B-80F3-2EBCC80E91FB}</a:tableStyleId>
              </a:tblPr>
              <a:tblGrid>
                <a:gridCol w="1658700"/>
                <a:gridCol w="1658700"/>
              </a:tblGrid>
              <a:tr h="381000">
                <a:tc gridSpan="2">
                  <a:txBody>
                    <a:bodyPr/>
                    <a:lstStyle/>
                    <a:p>
                      <a:pPr marL="914400" lvl="0" indent="0" algn="l" rtl="0">
                        <a:spcBef>
                          <a:spcPts val="0"/>
                        </a:spcBef>
                        <a:spcAft>
                          <a:spcPts val="0"/>
                        </a:spcAft>
                        <a:buNone/>
                      </a:pPr>
                      <a:r>
                        <a:rPr lang="en-US" b="1" dirty="0">
                          <a:solidFill>
                            <a:srgbClr val="FFFFFF"/>
                          </a:solidFill>
                          <a:latin typeface="Verizon NHG TX"/>
                          <a:ea typeface="Verizon NHG TX"/>
                          <a:cs typeface="Verizon NHG TX"/>
                          <a:sym typeface="Verizon NHG TX"/>
                        </a:rPr>
                        <a:t>Model Accuracy </a:t>
                      </a:r>
                      <a:endParaRPr b="1" dirty="0">
                        <a:solidFill>
                          <a:srgbClr val="FFFFFF"/>
                        </a:solidFill>
                        <a:latin typeface="Verizon NHG TX"/>
                        <a:ea typeface="Verizon NHG TX"/>
                        <a:cs typeface="Verizon NHG TX"/>
                        <a:sym typeface="Verizon NHG TX"/>
                      </a:endParaRPr>
                    </a:p>
                    <a:p>
                      <a:pPr marL="914400" lvl="0" indent="0" algn="l" rtl="0">
                        <a:spcBef>
                          <a:spcPts val="0"/>
                        </a:spcBef>
                        <a:spcAft>
                          <a:spcPts val="0"/>
                        </a:spcAft>
                        <a:buNone/>
                      </a:pPr>
                      <a:r>
                        <a:rPr lang="en-US" b="1" dirty="0">
                          <a:solidFill>
                            <a:srgbClr val="FFFFFF"/>
                          </a:solidFill>
                          <a:latin typeface="Verizon NHG TX"/>
                          <a:ea typeface="Verizon NHG TX"/>
                          <a:cs typeface="Verizon NHG TX"/>
                          <a:sym typeface="Verizon NHG TX"/>
                        </a:rPr>
                        <a:t>355 Transcripts</a:t>
                      </a:r>
                      <a:endParaRPr b="1" dirty="0">
                        <a:solidFill>
                          <a:srgbClr val="FFFFFF"/>
                        </a:solidFill>
                        <a:latin typeface="Verizon NHG TX"/>
                        <a:ea typeface="Verizon NHG TX"/>
                        <a:cs typeface="Verizon NHG TX"/>
                        <a:sym typeface="Verizon NHG TX"/>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hMerge="1">
                  <a:txBody>
                    <a:bodyPr/>
                    <a:lstStyle/>
                    <a:p>
                      <a:endParaRPr lang="en-US"/>
                    </a:p>
                  </a:txBody>
                  <a:tcPr/>
                </a:tc>
              </a:tr>
              <a:tr h="290775">
                <a:tc gridSpan="2">
                  <a:txBody>
                    <a:bodyPr/>
                    <a:lstStyle/>
                    <a:p>
                      <a:pPr marL="0" lvl="0" indent="0" algn="l" rtl="0">
                        <a:spcBef>
                          <a:spcPts val="0"/>
                        </a:spcBef>
                        <a:spcAft>
                          <a:spcPts val="0"/>
                        </a:spcAft>
                        <a:buNone/>
                      </a:pPr>
                      <a:endParaRPr dirty="0">
                        <a:latin typeface="Verizon NHG TX"/>
                        <a:ea typeface="Verizon NHG TX"/>
                        <a:cs typeface="Verizon NHG TX"/>
                        <a:sym typeface="Verizon NHG TX"/>
                      </a:endParaRPr>
                    </a:p>
                  </a:txBody>
                  <a:tcPr marL="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hMerge="1">
                  <a:txBody>
                    <a:bodyPr/>
                    <a:lstStyle/>
                    <a:p>
                      <a:endParaRPr lang="en-US"/>
                    </a:p>
                  </a:txBody>
                  <a:tcPr/>
                </a:tc>
              </a:tr>
              <a:tr h="484250">
                <a:tc>
                  <a:txBody>
                    <a:bodyPr/>
                    <a:lstStyle/>
                    <a:p>
                      <a:pPr marL="0" marR="0" lvl="0" indent="0" algn="ctr" rtl="0">
                        <a:spcBef>
                          <a:spcPts val="0"/>
                        </a:spcBef>
                        <a:spcAft>
                          <a:spcPts val="0"/>
                        </a:spcAft>
                        <a:buNone/>
                      </a:pPr>
                      <a:r>
                        <a:rPr lang="en-US" sz="1100" b="1" u="none" strike="noStrike" cap="none">
                          <a:solidFill>
                            <a:srgbClr val="FFFFFF"/>
                          </a:solidFill>
                          <a:latin typeface="Verizon NHG TX"/>
                          <a:ea typeface="Verizon NHG TX"/>
                          <a:cs typeface="Verizon NHG TX"/>
                          <a:sym typeface="Verizon NHG TX"/>
                        </a:rPr>
                        <a:t>Primary categories </a:t>
                      </a:r>
                      <a:endParaRPr sz="1100" b="1" u="none" strike="noStrike" cap="none">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1100" b="1" u="none" strike="noStrike" cap="none">
                          <a:solidFill>
                            <a:srgbClr val="FFFFFF"/>
                          </a:solidFill>
                          <a:latin typeface="Verizon NHG TX"/>
                          <a:ea typeface="Verizon NHG TX"/>
                          <a:cs typeface="Verizon NHG TX"/>
                          <a:sym typeface="Verizon NHG TX"/>
                        </a:rPr>
                        <a:t>of chats</a:t>
                      </a:r>
                      <a:endParaRPr sz="1100" b="1">
                        <a:solidFill>
                          <a:srgbClr val="FFFFFF"/>
                        </a:solidFill>
                        <a:latin typeface="Verizon NHG TX"/>
                        <a:ea typeface="Verizon NHG TX"/>
                        <a:cs typeface="Verizon NHG TX"/>
                        <a:sym typeface="Verizon NHG TX"/>
                      </a:endParaRPr>
                    </a:p>
                  </a:txBody>
                  <a:tcPr marL="0" marR="0"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1100" b="1">
                          <a:solidFill>
                            <a:srgbClr val="FFFFFF"/>
                          </a:solidFill>
                          <a:latin typeface="Verizon NHG TX"/>
                          <a:ea typeface="Verizon NHG TX"/>
                          <a:cs typeface="Verizon NHG TX"/>
                          <a:sym typeface="Verizon NHG TX"/>
                        </a:rPr>
                        <a:t>Manual accuracy </a:t>
                      </a:r>
                      <a:endParaRPr sz="1100" b="1">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1100" b="1">
                          <a:solidFill>
                            <a:srgbClr val="FFFFFF"/>
                          </a:solidFill>
                          <a:latin typeface="Verizon NHG TX"/>
                          <a:ea typeface="Verizon NHG TX"/>
                          <a:cs typeface="Verizon NHG TX"/>
                          <a:sym typeface="Verizon NHG TX"/>
                        </a:rPr>
                        <a:t>results</a:t>
                      </a:r>
                      <a:endParaRPr sz="1100" b="1">
                        <a:solidFill>
                          <a:srgbClr val="FFFFFF"/>
                        </a:solidFill>
                        <a:latin typeface="Verizon NHG TX"/>
                        <a:ea typeface="Verizon NHG TX"/>
                        <a:cs typeface="Verizon NHG TX"/>
                        <a:sym typeface="Verizon NHG TX"/>
                      </a:endParaRPr>
                    </a:p>
                  </a:txBody>
                  <a:tcPr marL="0" marR="0"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274450">
                <a:tc>
                  <a:txBody>
                    <a:bodyPr/>
                    <a:lstStyle/>
                    <a:p>
                      <a:pPr marL="0" marR="0" lvl="0" indent="0" algn="ctr" rtl="0">
                        <a:spcBef>
                          <a:spcPts val="0"/>
                        </a:spcBef>
                        <a:spcAft>
                          <a:spcPts val="0"/>
                        </a:spcAft>
                        <a:buNone/>
                      </a:pPr>
                      <a:endParaRPr sz="1000" b="1">
                        <a:solidFill>
                          <a:schemeClr val="dk1"/>
                        </a:solidFill>
                        <a:latin typeface="Verizon NHG TX"/>
                        <a:ea typeface="Verizon NHG TX"/>
                        <a:cs typeface="Verizon NHG TX"/>
                        <a:sym typeface="Verizon NHG TX"/>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000" b="1" u="none" strike="noStrike">
                          <a:solidFill>
                            <a:schemeClr val="dk1"/>
                          </a:solidFill>
                          <a:latin typeface="Verizon NHG TX"/>
                          <a:ea typeface="Verizon NHG TX"/>
                          <a:cs typeface="Verizon NHG TX"/>
                          <a:sym typeface="Verizon NHG TX"/>
                        </a:rPr>
                        <a:t>Primary Categories</a:t>
                      </a:r>
                      <a:endParaRPr sz="1000" b="1" i="0" u="none" strike="noStrike">
                        <a:solidFill>
                          <a:schemeClr val="dk1"/>
                        </a:solidFill>
                        <a:latin typeface="Verizon NHG TX"/>
                        <a:ea typeface="Verizon NHG TX"/>
                        <a:cs typeface="Verizon NHG TX"/>
                        <a:sym typeface="Verizon NHG TX"/>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Plan &amp; Travel Pass</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000" u="none" strike="noStrike">
                          <a:latin typeface="Verizon NHG TX"/>
                          <a:ea typeface="Verizon NHG TX"/>
                          <a:cs typeface="Verizon NHG TX"/>
                          <a:sym typeface="Verizon NHG TX"/>
                        </a:rPr>
                        <a:t>72%</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EFEFEF"/>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Billing</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000" u="none" strike="noStrike">
                          <a:latin typeface="Verizon NHG TX"/>
                          <a:ea typeface="Verizon NHG TX"/>
                          <a:cs typeface="Verizon NHG TX"/>
                          <a:sym typeface="Verizon NHG TX"/>
                        </a:rPr>
                        <a:t>71%</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Phone Settings</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000" u="none" strike="noStrike">
                          <a:latin typeface="Verizon NHG TX"/>
                          <a:ea typeface="Verizon NHG TX"/>
                          <a:cs typeface="Verizon NHG TX"/>
                          <a:sym typeface="Verizon NHG TX"/>
                        </a:rPr>
                        <a:t>84%</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EFEFEF"/>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Cruise</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000" u="none" strike="noStrike">
                          <a:latin typeface="Verizon NHG TX"/>
                          <a:ea typeface="Verizon NHG TX"/>
                          <a:cs typeface="Verizon NHG TX"/>
                          <a:sym typeface="Verizon NHG TX"/>
                        </a:rPr>
                        <a:t>65%</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Stolen &amp; Damaged</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000" u="none" strike="noStrike">
                          <a:latin typeface="Verizon NHG TX"/>
                          <a:ea typeface="Verizon NHG TX"/>
                          <a:cs typeface="Verizon NHG TX"/>
                          <a:sym typeface="Verizon NHG TX"/>
                        </a:rPr>
                        <a:t>63%</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EFEFEF"/>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Fraud</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000" u="none" strike="noStrike">
                          <a:latin typeface="Verizon NHG TX"/>
                          <a:ea typeface="Verizon NHG TX"/>
                          <a:cs typeface="Verizon NHG TX"/>
                          <a:sym typeface="Verizon NHG TX"/>
                        </a:rPr>
                        <a:t>53%</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0">
                <a:tc>
                  <a:txBody>
                    <a:bodyPr/>
                    <a:lstStyle/>
                    <a:p>
                      <a:pPr marL="0" marR="0" lvl="0" indent="0" algn="ctr" rtl="0">
                        <a:spcBef>
                          <a:spcPts val="0"/>
                        </a:spcBef>
                        <a:spcAft>
                          <a:spcPts val="0"/>
                        </a:spcAft>
                        <a:buNone/>
                      </a:pPr>
                      <a:r>
                        <a:rPr lang="en-US" sz="1000" b="1" i="0" u="none" strike="noStrike">
                          <a:solidFill>
                            <a:schemeClr val="dk1"/>
                          </a:solidFill>
                          <a:latin typeface="Verizon NHG TX"/>
                          <a:ea typeface="Verizon NHG TX"/>
                          <a:cs typeface="Verizon NHG TX"/>
                          <a:sym typeface="Verizon NHG TX"/>
                        </a:rPr>
                        <a:t>Overall </a:t>
                      </a:r>
                      <a:r>
                        <a:rPr lang="en-US" sz="1000" b="1">
                          <a:solidFill>
                            <a:schemeClr val="dk1"/>
                          </a:solidFill>
                          <a:latin typeface="Verizon NHG TX"/>
                          <a:ea typeface="Verizon NHG TX"/>
                          <a:cs typeface="Verizon NHG TX"/>
                          <a:sym typeface="Verizon NHG TX"/>
                        </a:rPr>
                        <a:t>A</a:t>
                      </a:r>
                      <a:r>
                        <a:rPr lang="en-US" sz="1000" b="1" i="0" u="none" strike="noStrike">
                          <a:solidFill>
                            <a:schemeClr val="dk1"/>
                          </a:solidFill>
                          <a:latin typeface="Verizon NHG TX"/>
                          <a:ea typeface="Verizon NHG TX"/>
                          <a:cs typeface="Verizon NHG TX"/>
                          <a:sym typeface="Verizon NHG TX"/>
                        </a:rPr>
                        <a:t>ccuracy</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000" i="0" u="none" strike="noStrike">
                          <a:solidFill>
                            <a:srgbClr val="000000"/>
                          </a:solidFill>
                          <a:latin typeface="Verizon NHG TX"/>
                          <a:ea typeface="Verizon NHG TX"/>
                          <a:cs typeface="Verizon NHG TX"/>
                          <a:sym typeface="Verizon NHG TX"/>
                        </a:rPr>
                        <a:t>71%</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EFEFEF"/>
                    </a:solidFill>
                  </a:tcPr>
                </a:tc>
              </a:tr>
            </a:tbl>
          </a:graphicData>
        </a:graphic>
      </p:graphicFrame>
      <p:sp>
        <p:nvSpPr>
          <p:cNvPr id="760" name="Google Shape;760;p84"/>
          <p:cNvSpPr/>
          <p:nvPr/>
        </p:nvSpPr>
        <p:spPr>
          <a:xfrm>
            <a:off x="457199" y="920634"/>
            <a:ext cx="945931" cy="581575"/>
          </a:xfrm>
          <a:prstGeom prst="ellipse">
            <a:avLst/>
          </a:prstGeom>
          <a:solidFill>
            <a:srgbClr val="B7B7B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None/>
            </a:pPr>
            <a:r>
              <a:rPr lang="en-US" sz="2200" b="1" dirty="0">
                <a:latin typeface="Verizon NHG TX"/>
                <a:ea typeface="Verizon NHG TX"/>
                <a:cs typeface="Verizon NHG TX"/>
                <a:sym typeface="Verizon NHG TX"/>
              </a:rPr>
              <a:t>70</a:t>
            </a:r>
            <a:r>
              <a:rPr lang="en-US" b="1" dirty="0">
                <a:latin typeface="Verizon NHG TX"/>
                <a:ea typeface="Verizon NHG TX"/>
                <a:cs typeface="Verizon NHG TX"/>
                <a:sym typeface="Verizon NHG TX"/>
              </a:rPr>
              <a:t>%</a:t>
            </a:r>
            <a:endParaRPr b="1" dirty="0">
              <a:latin typeface="Verizon NHG TX"/>
              <a:ea typeface="Verizon NHG TX"/>
              <a:cs typeface="Verizon NHG TX"/>
              <a:sym typeface="Verizon NHG TX"/>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85"/>
          <p:cNvSpPr txBox="1">
            <a:spLocks noGrp="1"/>
          </p:cNvSpPr>
          <p:nvPr>
            <p:ph type="title"/>
          </p:nvPr>
        </p:nvSpPr>
        <p:spPr>
          <a:xfrm>
            <a:off x="457200" y="594350"/>
            <a:ext cx="82296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Comparison of NLP Model with Verint Results</a:t>
            </a:r>
            <a:endParaRPr dirty="0"/>
          </a:p>
        </p:txBody>
      </p:sp>
      <p:sp>
        <p:nvSpPr>
          <p:cNvPr id="767" name="Google Shape;767;p85"/>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graphicFrame>
        <p:nvGraphicFramePr>
          <p:cNvPr id="768" name="Google Shape;768;p85"/>
          <p:cNvGraphicFramePr/>
          <p:nvPr/>
        </p:nvGraphicFramePr>
        <p:xfrm>
          <a:off x="457200" y="910356"/>
          <a:ext cx="3317400" cy="3608375"/>
        </p:xfrm>
        <a:graphic>
          <a:graphicData uri="http://schemas.openxmlformats.org/drawingml/2006/table">
            <a:tbl>
              <a:tblPr>
                <a:noFill/>
                <a:tableStyleId>{6F840020-0B92-4D9B-80F3-2EBCC80E91FB}</a:tableStyleId>
              </a:tblPr>
              <a:tblGrid>
                <a:gridCol w="1658700"/>
                <a:gridCol w="1658700"/>
              </a:tblGrid>
              <a:tr h="596100">
                <a:tc gridSpan="2">
                  <a:txBody>
                    <a:bodyPr/>
                    <a:lstStyle/>
                    <a:p>
                      <a:pPr marL="114300" lvl="0" indent="0" algn="l" rtl="0">
                        <a:spcBef>
                          <a:spcPts val="0"/>
                        </a:spcBef>
                        <a:spcAft>
                          <a:spcPts val="0"/>
                        </a:spcAft>
                        <a:buNone/>
                      </a:pPr>
                      <a:r>
                        <a:rPr lang="en-US" b="1">
                          <a:solidFill>
                            <a:srgbClr val="FFFFFF"/>
                          </a:solidFill>
                          <a:latin typeface="Verizon NHG TX"/>
                          <a:ea typeface="Verizon NHG TX"/>
                          <a:cs typeface="Verizon NHG TX"/>
                          <a:sym typeface="Verizon NHG TX"/>
                        </a:rPr>
                        <a:t>Tested with</a:t>
                      </a:r>
                      <a:endParaRPr b="1">
                        <a:solidFill>
                          <a:srgbClr val="FFFFFF"/>
                        </a:solidFill>
                        <a:latin typeface="Verizon NHG TX"/>
                        <a:ea typeface="Verizon NHG TX"/>
                        <a:cs typeface="Verizon NHG TX"/>
                        <a:sym typeface="Verizon NHG TX"/>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hMerge="1">
                  <a:txBody>
                    <a:bodyPr/>
                    <a:lstStyle/>
                    <a:p>
                      <a:endParaRPr lang="en-US"/>
                    </a:p>
                  </a:txBody>
                  <a:tcPr/>
                </a:tc>
              </a:tr>
              <a:tr h="290775">
                <a:tc gridSpan="2">
                  <a:txBody>
                    <a:bodyPr/>
                    <a:lstStyle/>
                    <a:p>
                      <a:pPr marL="0" lvl="0" indent="0" algn="l" rtl="0">
                        <a:spcBef>
                          <a:spcPts val="0"/>
                        </a:spcBef>
                        <a:spcAft>
                          <a:spcPts val="0"/>
                        </a:spcAft>
                        <a:buNone/>
                      </a:pPr>
                      <a:endParaRPr>
                        <a:latin typeface="Verizon NHG TX"/>
                        <a:ea typeface="Verizon NHG TX"/>
                        <a:cs typeface="Verizon NHG TX"/>
                        <a:sym typeface="Verizon NHG TX"/>
                      </a:endParaRPr>
                    </a:p>
                  </a:txBody>
                  <a:tcPr marL="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hMerge="1">
                  <a:txBody>
                    <a:bodyPr/>
                    <a:lstStyle/>
                    <a:p>
                      <a:endParaRPr lang="en-US"/>
                    </a:p>
                  </a:txBody>
                  <a:tcPr/>
                </a:tc>
              </a:tr>
              <a:tr h="484250">
                <a:tc>
                  <a:txBody>
                    <a:bodyPr/>
                    <a:lstStyle/>
                    <a:p>
                      <a:pPr marL="0" marR="0" lvl="0" indent="0" algn="ctr" rtl="0">
                        <a:spcBef>
                          <a:spcPts val="0"/>
                        </a:spcBef>
                        <a:spcAft>
                          <a:spcPts val="0"/>
                        </a:spcAft>
                        <a:buNone/>
                      </a:pPr>
                      <a:r>
                        <a:rPr lang="en-US" sz="1100" b="1" u="none" strike="noStrike" cap="none">
                          <a:solidFill>
                            <a:srgbClr val="FFFFFF"/>
                          </a:solidFill>
                          <a:latin typeface="Verizon NHG TX"/>
                          <a:ea typeface="Verizon NHG TX"/>
                          <a:cs typeface="Verizon NHG TX"/>
                          <a:sym typeface="Verizon NHG TX"/>
                        </a:rPr>
                        <a:t>Primary categories </a:t>
                      </a:r>
                      <a:endParaRPr sz="1100" b="1" u="none" strike="noStrike" cap="none">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1100" b="1" u="none" strike="noStrike" cap="none">
                          <a:solidFill>
                            <a:srgbClr val="FFFFFF"/>
                          </a:solidFill>
                          <a:latin typeface="Verizon NHG TX"/>
                          <a:ea typeface="Verizon NHG TX"/>
                          <a:cs typeface="Verizon NHG TX"/>
                          <a:sym typeface="Verizon NHG TX"/>
                        </a:rPr>
                        <a:t>of chats</a:t>
                      </a:r>
                      <a:endParaRPr sz="1100" b="1">
                        <a:solidFill>
                          <a:srgbClr val="FFFFFF"/>
                        </a:solidFill>
                        <a:latin typeface="Verizon NHG TX"/>
                        <a:ea typeface="Verizon NHG TX"/>
                        <a:cs typeface="Verizon NHG TX"/>
                        <a:sym typeface="Verizon NHG TX"/>
                      </a:endParaRPr>
                    </a:p>
                  </a:txBody>
                  <a:tcPr marL="0" marR="0"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1100" b="1">
                          <a:solidFill>
                            <a:srgbClr val="FFFFFF"/>
                          </a:solidFill>
                          <a:latin typeface="Verizon NHG TX"/>
                          <a:ea typeface="Verizon NHG TX"/>
                          <a:cs typeface="Verizon NHG TX"/>
                          <a:sym typeface="Verizon NHG TX"/>
                        </a:rPr>
                        <a:t>Manual accuracy </a:t>
                      </a:r>
                      <a:endParaRPr sz="1100" b="1">
                        <a:solidFill>
                          <a:srgbClr val="FFFFFF"/>
                        </a:solidFill>
                        <a:latin typeface="Verizon NHG TX"/>
                        <a:ea typeface="Verizon NHG TX"/>
                        <a:cs typeface="Verizon NHG TX"/>
                        <a:sym typeface="Verizon NHG TX"/>
                      </a:endParaRPr>
                    </a:p>
                    <a:p>
                      <a:pPr marL="0" marR="0" lvl="0" indent="0" algn="ctr" rtl="0">
                        <a:spcBef>
                          <a:spcPts val="0"/>
                        </a:spcBef>
                        <a:spcAft>
                          <a:spcPts val="0"/>
                        </a:spcAft>
                        <a:buNone/>
                      </a:pPr>
                      <a:r>
                        <a:rPr lang="en-US" sz="1100" b="1">
                          <a:solidFill>
                            <a:srgbClr val="FFFFFF"/>
                          </a:solidFill>
                          <a:latin typeface="Verizon NHG TX"/>
                          <a:ea typeface="Verizon NHG TX"/>
                          <a:cs typeface="Verizon NHG TX"/>
                          <a:sym typeface="Verizon NHG TX"/>
                        </a:rPr>
                        <a:t>results</a:t>
                      </a:r>
                      <a:endParaRPr sz="1100" b="1">
                        <a:solidFill>
                          <a:srgbClr val="FFFFFF"/>
                        </a:solidFill>
                        <a:latin typeface="Verizon NHG TX"/>
                        <a:ea typeface="Verizon NHG TX"/>
                        <a:cs typeface="Verizon NHG TX"/>
                        <a:sym typeface="Verizon NHG TX"/>
                      </a:endParaRPr>
                    </a:p>
                  </a:txBody>
                  <a:tcPr marL="0" marR="0"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274450">
                <a:tc>
                  <a:txBody>
                    <a:bodyPr/>
                    <a:lstStyle/>
                    <a:p>
                      <a:pPr marL="0" marR="0" lvl="0" indent="0" algn="ctr" rtl="0">
                        <a:spcBef>
                          <a:spcPts val="0"/>
                        </a:spcBef>
                        <a:spcAft>
                          <a:spcPts val="0"/>
                        </a:spcAft>
                        <a:buNone/>
                      </a:pPr>
                      <a:endParaRPr sz="1000" b="1">
                        <a:solidFill>
                          <a:schemeClr val="dk1"/>
                        </a:solidFill>
                        <a:latin typeface="Verizon NHG TX"/>
                        <a:ea typeface="Verizon NHG TX"/>
                        <a:cs typeface="Verizon NHG TX"/>
                        <a:sym typeface="Verizon NHG TX"/>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000" b="1" u="none" strike="noStrike">
                          <a:solidFill>
                            <a:schemeClr val="dk1"/>
                          </a:solidFill>
                          <a:latin typeface="Verizon NHG TX"/>
                          <a:ea typeface="Verizon NHG TX"/>
                          <a:cs typeface="Verizon NHG TX"/>
                          <a:sym typeface="Verizon NHG TX"/>
                        </a:rPr>
                        <a:t>Primary Categories</a:t>
                      </a:r>
                      <a:endParaRPr sz="1000" b="1" i="0" u="none" strike="noStrike">
                        <a:solidFill>
                          <a:schemeClr val="dk1"/>
                        </a:solidFill>
                        <a:latin typeface="Verizon NHG TX"/>
                        <a:ea typeface="Verizon NHG TX"/>
                        <a:cs typeface="Verizon NHG TX"/>
                        <a:sym typeface="Verizon NHG TX"/>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12700" cap="flat" cmpd="sng">
                      <a:solidFill>
                        <a:srgbClr val="D9D9D9"/>
                      </a:solidFill>
                      <a:prstDash val="solid"/>
                      <a:round/>
                      <a:headEnd type="none" w="sm" len="sm"/>
                      <a:tailEnd type="none" w="sm" len="sm"/>
                    </a:lnB>
                    <a:solidFill>
                      <a:srgbClr val="B7B7B7"/>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Plan &amp; Travel Pass</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000">
                          <a:latin typeface="Verizon NHG TX"/>
                          <a:ea typeface="Verizon NHG TX"/>
                          <a:cs typeface="Verizon NHG TX"/>
                          <a:sym typeface="Verizon NHG TX"/>
                        </a:rPr>
                        <a:t>65</a:t>
                      </a:r>
                      <a:r>
                        <a:rPr lang="en-US" sz="1000" u="none" strike="noStrike">
                          <a:latin typeface="Verizon NHG TX"/>
                          <a:ea typeface="Verizon NHG TX"/>
                          <a:cs typeface="Verizon NHG TX"/>
                          <a:sym typeface="Verizon NHG TX"/>
                        </a:rPr>
                        <a:t>%</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EFEFEF"/>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Billing</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000">
                          <a:latin typeface="Verizon NHG TX"/>
                          <a:ea typeface="Verizon NHG TX"/>
                          <a:cs typeface="Verizon NHG TX"/>
                          <a:sym typeface="Verizon NHG TX"/>
                        </a:rPr>
                        <a:t>43</a:t>
                      </a:r>
                      <a:r>
                        <a:rPr lang="en-US" sz="1000" u="none" strike="noStrike">
                          <a:latin typeface="Verizon NHG TX"/>
                          <a:ea typeface="Verizon NHG TX"/>
                          <a:cs typeface="Verizon NHG TX"/>
                          <a:sym typeface="Verizon NHG TX"/>
                        </a:rPr>
                        <a:t>%</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Phone Settings</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000">
                          <a:latin typeface="Verizon NHG TX"/>
                          <a:ea typeface="Verizon NHG TX"/>
                          <a:cs typeface="Verizon NHG TX"/>
                          <a:sym typeface="Verizon NHG TX"/>
                        </a:rPr>
                        <a:t>36</a:t>
                      </a:r>
                      <a:r>
                        <a:rPr lang="en-US" sz="1000" u="none" strike="noStrike">
                          <a:latin typeface="Verizon NHG TX"/>
                          <a:ea typeface="Verizon NHG TX"/>
                          <a:cs typeface="Verizon NHG TX"/>
                          <a:sym typeface="Verizon NHG TX"/>
                        </a:rPr>
                        <a:t>%</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EFEFEF"/>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Cruise</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000">
                          <a:latin typeface="Verizon NHG TX"/>
                          <a:ea typeface="Verizon NHG TX"/>
                          <a:cs typeface="Verizon NHG TX"/>
                          <a:sym typeface="Verizon NHG TX"/>
                        </a:rPr>
                        <a:t>97</a:t>
                      </a:r>
                      <a:r>
                        <a:rPr lang="en-US" sz="1000" u="none" strike="noStrike">
                          <a:latin typeface="Verizon NHG TX"/>
                          <a:ea typeface="Verizon NHG TX"/>
                          <a:cs typeface="Verizon NHG TX"/>
                          <a:sym typeface="Verizon NHG TX"/>
                        </a:rPr>
                        <a:t>%</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Stolen &amp; Damaged</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000">
                          <a:latin typeface="Verizon NHG TX"/>
                          <a:ea typeface="Verizon NHG TX"/>
                          <a:cs typeface="Verizon NHG TX"/>
                          <a:sym typeface="Verizon NHG TX"/>
                        </a:rPr>
                        <a:t>32</a:t>
                      </a:r>
                      <a:r>
                        <a:rPr lang="en-US" sz="1000" u="none" strike="noStrike">
                          <a:latin typeface="Verizon NHG TX"/>
                          <a:ea typeface="Verizon NHG TX"/>
                          <a:cs typeface="Verizon NHG TX"/>
                          <a:sym typeface="Verizon NHG TX"/>
                        </a:rPr>
                        <a:t>%</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EFEFEF"/>
                    </a:solidFill>
                  </a:tcPr>
                </a:tc>
              </a:tr>
              <a:tr h="0">
                <a:tc>
                  <a:txBody>
                    <a:bodyPr/>
                    <a:lstStyle/>
                    <a:p>
                      <a:pPr marL="0" marR="0" lvl="0" indent="0" algn="ctr" rtl="0">
                        <a:spcBef>
                          <a:spcPts val="0"/>
                        </a:spcBef>
                        <a:spcAft>
                          <a:spcPts val="0"/>
                        </a:spcAft>
                        <a:buNone/>
                      </a:pPr>
                      <a:r>
                        <a:rPr lang="en-US" sz="1000" b="1">
                          <a:solidFill>
                            <a:schemeClr val="dk1"/>
                          </a:solidFill>
                          <a:latin typeface="Verizon NHG TX"/>
                          <a:ea typeface="Verizon NHG TX"/>
                          <a:cs typeface="Verizon NHG TX"/>
                          <a:sym typeface="Verizon NHG TX"/>
                        </a:rPr>
                        <a:t>Fraud</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000">
                          <a:latin typeface="Verizon NHG TX"/>
                          <a:ea typeface="Verizon NHG TX"/>
                          <a:cs typeface="Verizon NHG TX"/>
                          <a:sym typeface="Verizon NHG TX"/>
                        </a:rPr>
                        <a:t>49</a:t>
                      </a:r>
                      <a:r>
                        <a:rPr lang="en-US" sz="1000" u="none" strike="noStrike">
                          <a:latin typeface="Verizon NHG TX"/>
                          <a:ea typeface="Verizon NHG TX"/>
                          <a:cs typeface="Verizon NHG TX"/>
                          <a:sym typeface="Verizon NHG TX"/>
                        </a:rPr>
                        <a:t>%</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r>
              <a:tr h="0">
                <a:tc>
                  <a:txBody>
                    <a:bodyPr/>
                    <a:lstStyle/>
                    <a:p>
                      <a:pPr marL="0" marR="0" lvl="0" indent="0" algn="ctr" rtl="0">
                        <a:spcBef>
                          <a:spcPts val="0"/>
                        </a:spcBef>
                        <a:spcAft>
                          <a:spcPts val="0"/>
                        </a:spcAft>
                        <a:buNone/>
                      </a:pPr>
                      <a:r>
                        <a:rPr lang="en-US" sz="1000" b="1" i="0" u="none" strike="noStrike">
                          <a:solidFill>
                            <a:schemeClr val="dk1"/>
                          </a:solidFill>
                          <a:latin typeface="Verizon NHG TX"/>
                          <a:ea typeface="Verizon NHG TX"/>
                          <a:cs typeface="Verizon NHG TX"/>
                          <a:sym typeface="Verizon NHG TX"/>
                        </a:rPr>
                        <a:t>Overall </a:t>
                      </a:r>
                      <a:r>
                        <a:rPr lang="en-US" sz="1000" b="1">
                          <a:solidFill>
                            <a:schemeClr val="dk1"/>
                          </a:solidFill>
                          <a:latin typeface="Verizon NHG TX"/>
                          <a:ea typeface="Verizon NHG TX"/>
                          <a:cs typeface="Verizon NHG TX"/>
                          <a:sym typeface="Verizon NHG TX"/>
                        </a:rPr>
                        <a:t>A</a:t>
                      </a:r>
                      <a:r>
                        <a:rPr lang="en-US" sz="1000" b="1" i="0" u="none" strike="noStrike">
                          <a:solidFill>
                            <a:schemeClr val="dk1"/>
                          </a:solidFill>
                          <a:latin typeface="Verizon NHG TX"/>
                          <a:ea typeface="Verizon NHG TX"/>
                          <a:cs typeface="Verizon NHG TX"/>
                          <a:sym typeface="Verizon NHG TX"/>
                        </a:rPr>
                        <a:t>ccuracy</a:t>
                      </a:r>
                      <a:endParaRPr sz="1000" b="1" i="0" u="none" strike="noStrike">
                        <a:solidFill>
                          <a:schemeClr val="dk1"/>
                        </a:solidFill>
                        <a:latin typeface="Verizon NHG TX"/>
                        <a:ea typeface="Verizon NHG TX"/>
                        <a:cs typeface="Verizon NHG TX"/>
                        <a:sym typeface="Verizon NHG TX"/>
                      </a:endParaRPr>
                    </a:p>
                  </a:txBody>
                  <a:tcPr marL="0" marR="0" marT="64000" marB="64000" anchor="ctr">
                    <a:lnL w="9525"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None/>
                      </a:pPr>
                      <a:r>
                        <a:rPr lang="en-US" sz="1000">
                          <a:latin typeface="Verizon NHG TX"/>
                          <a:ea typeface="Verizon NHG TX"/>
                          <a:cs typeface="Verizon NHG TX"/>
                          <a:sym typeface="Verizon NHG TX"/>
                        </a:rPr>
                        <a:t>65</a:t>
                      </a:r>
                      <a:r>
                        <a:rPr lang="en-US" sz="1000" i="0" u="none" strike="noStrike">
                          <a:solidFill>
                            <a:srgbClr val="000000"/>
                          </a:solidFill>
                          <a:latin typeface="Verizon NHG TX"/>
                          <a:ea typeface="Verizon NHG TX"/>
                          <a:cs typeface="Verizon NHG TX"/>
                          <a:sym typeface="Verizon NHG TX"/>
                        </a:rPr>
                        <a:t>%</a:t>
                      </a:r>
                      <a:endParaRPr sz="1000" i="0" u="none" strike="noStrike">
                        <a:solidFill>
                          <a:srgbClr val="000000"/>
                        </a:solidFill>
                        <a:latin typeface="Verizon NHG TX"/>
                        <a:ea typeface="Verizon NHG TX"/>
                        <a:cs typeface="Verizon NHG TX"/>
                        <a:sym typeface="Verizon NHG TX"/>
                      </a:endParaRPr>
                    </a:p>
                  </a:txBody>
                  <a:tcPr marL="0" marR="0" marT="64000" marB="64000"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EFEFEF"/>
                    </a:solidFill>
                  </a:tcPr>
                </a:tc>
              </a:tr>
            </a:tbl>
          </a:graphicData>
        </a:graphic>
      </p:graphicFrame>
      <p:sp>
        <p:nvSpPr>
          <p:cNvPr id="769" name="Google Shape;769;p85"/>
          <p:cNvSpPr/>
          <p:nvPr/>
        </p:nvSpPr>
        <p:spPr>
          <a:xfrm>
            <a:off x="1853050" y="893925"/>
            <a:ext cx="1618800" cy="649200"/>
          </a:xfrm>
          <a:prstGeom prst="roundRect">
            <a:avLst>
              <a:gd name="adj" fmla="val 16667"/>
            </a:avLst>
          </a:prstGeom>
          <a:solidFill>
            <a:srgbClr val="B7B7B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1" dirty="0">
                <a:latin typeface="Verizon NHG TX"/>
                <a:ea typeface="Verizon NHG TX"/>
                <a:cs typeface="Verizon NHG TX"/>
                <a:sym typeface="Verizon NHG TX"/>
              </a:rPr>
              <a:t>57k Verint Transcripts</a:t>
            </a:r>
            <a:endParaRPr sz="1800" b="1" dirty="0">
              <a:latin typeface="Verizon NHG TX"/>
              <a:ea typeface="Verizon NHG TX"/>
              <a:cs typeface="Verizon NHG TX"/>
              <a:sym typeface="Verizon NHG TX"/>
            </a:endParaRPr>
          </a:p>
        </p:txBody>
      </p:sp>
      <p:graphicFrame>
        <p:nvGraphicFramePr>
          <p:cNvPr id="770" name="Google Shape;770;p85"/>
          <p:cNvGraphicFramePr/>
          <p:nvPr/>
        </p:nvGraphicFramePr>
        <p:xfrm>
          <a:off x="4006938" y="910356"/>
          <a:ext cx="4681725" cy="3460885"/>
        </p:xfrm>
        <a:graphic>
          <a:graphicData uri="http://schemas.openxmlformats.org/drawingml/2006/table">
            <a:tbl>
              <a:tblPr>
                <a:noFill/>
                <a:tableStyleId>{C062ECB3-58C6-4BCC-B34D-44602345427F}</a:tableStyleId>
              </a:tblPr>
              <a:tblGrid>
                <a:gridCol w="1838675"/>
                <a:gridCol w="882750"/>
                <a:gridCol w="827675"/>
                <a:gridCol w="1132625"/>
              </a:tblGrid>
              <a:tr h="205400">
                <a:tc>
                  <a:txBody>
                    <a:bodyPr/>
                    <a:lstStyle/>
                    <a:p>
                      <a:pPr marL="0" marR="0" lvl="0" indent="0" algn="ctr" rtl="0">
                        <a:spcBef>
                          <a:spcPts val="0"/>
                        </a:spcBef>
                        <a:spcAft>
                          <a:spcPts val="0"/>
                        </a:spcAft>
                        <a:buNone/>
                      </a:pPr>
                      <a:r>
                        <a:rPr lang="en-US" sz="1100" b="1">
                          <a:solidFill>
                            <a:schemeClr val="lt1"/>
                          </a:solidFill>
                          <a:latin typeface="Neue Haas Grotesk Text Std"/>
                          <a:ea typeface="Neue Haas Grotesk Text Std"/>
                          <a:cs typeface="Neue Haas Grotesk Text Std"/>
                          <a:sym typeface="Neue Haas Grotesk Text Std"/>
                        </a:rPr>
                        <a:t>Secondary Categories </a:t>
                      </a:r>
                      <a:br>
                        <a:rPr lang="en-US" sz="1100" b="1">
                          <a:solidFill>
                            <a:schemeClr val="lt1"/>
                          </a:solidFill>
                          <a:latin typeface="Neue Haas Grotesk Text Std"/>
                          <a:ea typeface="Neue Haas Grotesk Text Std"/>
                          <a:cs typeface="Neue Haas Grotesk Text Std"/>
                          <a:sym typeface="Neue Haas Grotesk Text Std"/>
                        </a:rPr>
                      </a:br>
                      <a:r>
                        <a:rPr lang="en-US" sz="1100" b="1">
                          <a:solidFill>
                            <a:schemeClr val="lt1"/>
                          </a:solidFill>
                          <a:latin typeface="Neue Haas Grotesk Text Std"/>
                          <a:ea typeface="Neue Haas Grotesk Text Std"/>
                          <a:cs typeface="Neue Haas Grotesk Text Std"/>
                          <a:sym typeface="Neue Haas Grotesk Text Std"/>
                        </a:rPr>
                        <a:t>of Transcripts</a:t>
                      </a:r>
                      <a:endParaRPr sz="1100" b="1">
                        <a:solidFill>
                          <a:schemeClr val="lt1"/>
                        </a:solidFill>
                        <a:latin typeface="Neue Haas Grotesk Text Std"/>
                        <a:ea typeface="Neue Haas Grotesk Text Std"/>
                        <a:cs typeface="Neue Haas Grotesk Text Std"/>
                        <a:sym typeface="Neue Haas Grotesk Text Std"/>
                      </a:endParaRPr>
                    </a:p>
                  </a:txBody>
                  <a:tcPr marL="4525" marR="4525" marT="4525" marB="0" anchor="ctr">
                    <a:lnL w="9525" cap="flat" cmpd="sng">
                      <a:solidFill>
                        <a:srgbClr val="000000"/>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chemeClr val="lt1"/>
                          </a:solidFill>
                          <a:latin typeface="Neue Haas Grotesk Text Std"/>
                          <a:ea typeface="Neue Haas Grotesk Text Std"/>
                          <a:cs typeface="Neue Haas Grotesk Text Std"/>
                          <a:sym typeface="Neue Haas Grotesk Text Std"/>
                        </a:rPr>
                        <a:t>Incorrect</a:t>
                      </a:r>
                      <a:endParaRPr sz="1100" b="1">
                        <a:solidFill>
                          <a:schemeClr val="lt1"/>
                        </a:solidFill>
                        <a:latin typeface="Neue Haas Grotesk Text Std"/>
                        <a:ea typeface="Neue Haas Grotesk Text Std"/>
                        <a:cs typeface="Neue Haas Grotesk Text Std"/>
                        <a:sym typeface="Neue Haas Grotesk Text Std"/>
                      </a:endParaRPr>
                    </a:p>
                  </a:txBody>
                  <a:tcPr marL="4525" marR="4525" marT="4525"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chemeClr val="lt1"/>
                          </a:solidFill>
                          <a:latin typeface="Neue Haas Grotesk Text Std"/>
                          <a:ea typeface="Neue Haas Grotesk Text Std"/>
                          <a:cs typeface="Neue Haas Grotesk Text Std"/>
                          <a:sym typeface="Neue Haas Grotesk Text Std"/>
                        </a:rPr>
                        <a:t>Correct</a:t>
                      </a:r>
                      <a:endParaRPr sz="1100" b="1">
                        <a:solidFill>
                          <a:schemeClr val="lt1"/>
                        </a:solidFill>
                        <a:latin typeface="Neue Haas Grotesk Text Std"/>
                        <a:ea typeface="Neue Haas Grotesk Text Std"/>
                        <a:cs typeface="Neue Haas Grotesk Text Std"/>
                        <a:sym typeface="Neue Haas Grotesk Text Std"/>
                      </a:endParaRPr>
                    </a:p>
                  </a:txBody>
                  <a:tcPr marL="4525" marR="4525" marT="4525"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chemeClr val="lt1"/>
                          </a:solidFill>
                          <a:latin typeface="Neue Haas Grotesk Text Std"/>
                          <a:ea typeface="Neue Haas Grotesk Text Std"/>
                          <a:cs typeface="Neue Haas Grotesk Text Std"/>
                          <a:sym typeface="Neue Haas Grotesk Text Std"/>
                        </a:rPr>
                        <a:t>Distribution</a:t>
                      </a:r>
                      <a:endParaRPr sz="1100" b="1">
                        <a:solidFill>
                          <a:schemeClr val="lt1"/>
                        </a:solidFill>
                        <a:latin typeface="Neue Haas Grotesk Text Std"/>
                        <a:ea typeface="Neue Haas Grotesk Text Std"/>
                        <a:cs typeface="Neue Haas Grotesk Text Std"/>
                        <a:sym typeface="Neue Haas Grotesk Text Std"/>
                      </a:endParaRPr>
                    </a:p>
                  </a:txBody>
                  <a:tcPr marL="4525" marR="4525" marT="4525" marB="0" anchor="ctr">
                    <a:lnL w="9525" cap="flat" cmpd="sng">
                      <a:solidFill>
                        <a:srgbClr val="FFFFFF"/>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dk1"/>
                    </a:solidFill>
                  </a:tcPr>
                </a:tc>
              </a:tr>
              <a:tr h="1494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Billing</a:t>
                      </a:r>
                      <a:endParaRPr sz="800" b="1">
                        <a:solidFill>
                          <a:schemeClr val="dk1"/>
                        </a:solidFill>
                        <a:latin typeface="Neue Haas Grotesk Text Std"/>
                        <a:ea typeface="Neue Haas Grotesk Text Std"/>
                        <a:cs typeface="Neue Haas Grotesk Text Std"/>
                        <a:sym typeface="Neue Haas Grotesk Text Std"/>
                      </a:endParaRPr>
                    </a:p>
                  </a:txBody>
                  <a:tcPr marL="457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56.14%</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43.86%</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11.61%</a:t>
                      </a:r>
                      <a:endParaRPr sz="800" b="1">
                        <a:solidFill>
                          <a:schemeClr val="dk1"/>
                        </a:solidFill>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r>
              <a:tr h="149475">
                <a:tc>
                  <a:txBody>
                    <a:bodyPr/>
                    <a:lstStyle/>
                    <a:p>
                      <a:pPr marL="0" marR="0" lvl="0" indent="0" algn="l" rtl="0">
                        <a:spcBef>
                          <a:spcPts val="0"/>
                        </a:spcBef>
                        <a:spcAft>
                          <a:spcPts val="0"/>
                        </a:spcAft>
                        <a:buNone/>
                      </a:pPr>
                      <a:r>
                        <a:rPr lang="en-US" sz="800">
                          <a:solidFill>
                            <a:schemeClr val="dk1"/>
                          </a:solidFill>
                        </a:rPr>
                        <a:t>Bill Credit</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77.83%</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22.17%</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1.02%</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a:solidFill>
                            <a:schemeClr val="dk1"/>
                          </a:solidFill>
                        </a:rPr>
                        <a:t>Bill Details</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54.05%</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45.95%</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10.60%</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Cruise</a:t>
                      </a:r>
                      <a:endParaRPr sz="800" b="1">
                        <a:solidFill>
                          <a:schemeClr val="dk1"/>
                        </a:solidFill>
                        <a:latin typeface="Neue Haas Grotesk Text Std"/>
                        <a:ea typeface="Neue Haas Grotesk Text Std"/>
                        <a:cs typeface="Neue Haas Grotesk Text Std"/>
                        <a:sym typeface="Neue Haas Grotesk Text Std"/>
                      </a:endParaRPr>
                    </a:p>
                  </a:txBody>
                  <a:tcPr marL="457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3.18%</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96.82%</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10.19%</a:t>
                      </a:r>
                      <a:endParaRPr sz="800" b="1">
                        <a:solidFill>
                          <a:schemeClr val="dk1"/>
                        </a:solidFill>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r>
              <a:tr h="149475">
                <a:tc>
                  <a:txBody>
                    <a:bodyPr/>
                    <a:lstStyle/>
                    <a:p>
                      <a:pPr marL="0" marR="0" lvl="0" indent="0" algn="l" rtl="0">
                        <a:spcBef>
                          <a:spcPts val="0"/>
                        </a:spcBef>
                        <a:spcAft>
                          <a:spcPts val="0"/>
                        </a:spcAft>
                        <a:buNone/>
                      </a:pPr>
                      <a:r>
                        <a:rPr lang="en-US" sz="800">
                          <a:solidFill>
                            <a:schemeClr val="dk1"/>
                          </a:solidFill>
                        </a:rPr>
                        <a:t>Activate Plan</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0.00%</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100.00%</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0.01%</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a:solidFill>
                            <a:schemeClr val="dk1"/>
                          </a:solidFill>
                        </a:rPr>
                        <a:t>Activate Travel Pass</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96.67%</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3.33%</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0.05%</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a:solidFill>
                            <a:schemeClr val="dk1"/>
                          </a:solidFill>
                        </a:rPr>
                        <a:t>Add Plan</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1.79%</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98.21%</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0.10%</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a:solidFill>
                            <a:schemeClr val="dk1"/>
                          </a:solidFill>
                        </a:rPr>
                        <a:t>Add Travel Pass</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96.72%</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3.28%</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0.11%</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a:solidFill>
                            <a:schemeClr val="dk1"/>
                          </a:solidFill>
                        </a:rPr>
                        <a:t>Change Plan</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7.14%</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92.86%</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0.02%</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a:solidFill>
                            <a:schemeClr val="dk1"/>
                          </a:solidFill>
                        </a:rPr>
                        <a:t>Cruise Bill</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2.48%</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97.52%</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1.62%</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a:solidFill>
                            <a:schemeClr val="dk1"/>
                          </a:solidFill>
                        </a:rPr>
                        <a:t>Cruise Plan</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1.43%</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98.57%</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6.84%</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a:solidFill>
                            <a:schemeClr val="dk1"/>
                          </a:solidFill>
                        </a:rPr>
                        <a:t>Cruise Setting</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1.84%</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98.16%</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1.42%</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a:solidFill>
                            <a:schemeClr val="dk1"/>
                          </a:solidFill>
                        </a:rPr>
                        <a:t>Cruise Sim Card</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14.29%</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85.71%</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0.02%</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Fraud</a:t>
                      </a:r>
                      <a:endParaRPr sz="800" b="1">
                        <a:solidFill>
                          <a:schemeClr val="dk1"/>
                        </a:solidFill>
                        <a:latin typeface="Neue Haas Grotesk Text Std"/>
                        <a:ea typeface="Neue Haas Grotesk Text Std"/>
                        <a:cs typeface="Neue Haas Grotesk Text Std"/>
                        <a:sym typeface="Neue Haas Grotesk Text Std"/>
                      </a:endParaRPr>
                    </a:p>
                  </a:txBody>
                  <a:tcPr marL="457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51.11%</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48.89%</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0.20%</a:t>
                      </a:r>
                      <a:endParaRPr sz="800" b="1">
                        <a:solidFill>
                          <a:schemeClr val="dk1"/>
                        </a:solidFill>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r>
              <a:tr h="1494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Phone Settings</a:t>
                      </a:r>
                      <a:endParaRPr sz="800" b="1">
                        <a:solidFill>
                          <a:schemeClr val="dk1"/>
                        </a:solidFill>
                        <a:latin typeface="Neue Haas Grotesk Text Std"/>
                        <a:ea typeface="Neue Haas Grotesk Text Std"/>
                        <a:cs typeface="Neue Haas Grotesk Text Std"/>
                        <a:sym typeface="Neue Haas Grotesk Text Std"/>
                      </a:endParaRPr>
                    </a:p>
                  </a:txBody>
                  <a:tcPr marL="457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63.92%</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36.08%</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9.77%</a:t>
                      </a:r>
                      <a:endParaRPr sz="800" b="1">
                        <a:solidFill>
                          <a:schemeClr val="dk1"/>
                        </a:solidFill>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r>
              <a:tr h="149475">
                <a:tc>
                  <a:txBody>
                    <a:bodyPr/>
                    <a:lstStyle/>
                    <a:p>
                      <a:pPr marL="0" marR="0" lvl="0" indent="0" algn="l" rtl="0">
                        <a:spcBef>
                          <a:spcPts val="0"/>
                        </a:spcBef>
                        <a:spcAft>
                          <a:spcPts val="0"/>
                        </a:spcAft>
                        <a:buNone/>
                      </a:pPr>
                      <a:r>
                        <a:rPr lang="en-US" sz="800">
                          <a:solidFill>
                            <a:schemeClr val="dk1"/>
                          </a:solidFill>
                        </a:rPr>
                        <a:t>Phone Settings</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53.15%</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46.85%</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6.70%</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90800">
                <a:tc>
                  <a:txBody>
                    <a:bodyPr/>
                    <a:lstStyle/>
                    <a:p>
                      <a:pPr marL="0" marR="0" lvl="0" indent="0" algn="l" rtl="0">
                        <a:spcBef>
                          <a:spcPts val="0"/>
                        </a:spcBef>
                        <a:spcAft>
                          <a:spcPts val="0"/>
                        </a:spcAft>
                        <a:buNone/>
                      </a:pPr>
                      <a:r>
                        <a:rPr lang="en-US" sz="800">
                          <a:solidFill>
                            <a:schemeClr val="dk1"/>
                          </a:solidFill>
                        </a:rPr>
                        <a:t>Phone Settings Data &amp; Wifi</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88.93%</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11.07%</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2.85%</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a:solidFill>
                            <a:schemeClr val="dk1"/>
                          </a:solidFill>
                        </a:rPr>
                        <a:t>Sim Card</a:t>
                      </a:r>
                      <a:endParaRPr/>
                    </a:p>
                  </a:txBody>
                  <a:tcPr marL="2286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68.97%</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31.03%</a:t>
                      </a:r>
                      <a:endParaRPr sz="800">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en-US" sz="800">
                          <a:latin typeface="Neue Haas Grotesk Text Std"/>
                          <a:ea typeface="Neue Haas Grotesk Text Std"/>
                          <a:cs typeface="Neue Haas Grotesk Text Std"/>
                          <a:sym typeface="Neue Haas Grotesk Text Std"/>
                        </a:rPr>
                        <a:t>0.22%</a:t>
                      </a:r>
                      <a:endParaRPr sz="800">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r>
              <a:tr h="1494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Plan &amp; Travel Pass</a:t>
                      </a:r>
                      <a:endParaRPr sz="800" b="1">
                        <a:solidFill>
                          <a:schemeClr val="dk1"/>
                        </a:solidFill>
                        <a:latin typeface="Neue Haas Grotesk Text Std"/>
                        <a:ea typeface="Neue Haas Grotesk Text Std"/>
                        <a:cs typeface="Neue Haas Grotesk Text Std"/>
                        <a:sym typeface="Neue Haas Grotesk Text Std"/>
                      </a:endParaRPr>
                    </a:p>
                  </a:txBody>
                  <a:tcPr marL="457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34.77%</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65.23%</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67.87%</a:t>
                      </a:r>
                      <a:endParaRPr sz="800" b="1">
                        <a:solidFill>
                          <a:schemeClr val="dk1"/>
                        </a:solidFill>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r>
              <a:tr h="99175">
                <a:tc>
                  <a:txBody>
                    <a:bodyPr/>
                    <a:lstStyle/>
                    <a:p>
                      <a:pPr marL="0" marR="0" lvl="0" indent="0" algn="l"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Stolen &amp; Damaged</a:t>
                      </a:r>
                      <a:endParaRPr sz="800" b="1">
                        <a:solidFill>
                          <a:schemeClr val="dk1"/>
                        </a:solidFill>
                        <a:latin typeface="Neue Haas Grotesk Text Std"/>
                        <a:ea typeface="Neue Haas Grotesk Text Std"/>
                        <a:cs typeface="Neue Haas Grotesk Text Std"/>
                        <a:sym typeface="Neue Haas Grotesk Text Std"/>
                      </a:endParaRPr>
                    </a:p>
                  </a:txBody>
                  <a:tcPr marL="45700" marR="4525"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67.11%</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32.89%</a:t>
                      </a:r>
                      <a:endParaRPr sz="800" b="1">
                        <a:solidFill>
                          <a:schemeClr val="dk1"/>
                        </a:solidFill>
                        <a:latin typeface="Neue Haas Grotesk Text Std"/>
                        <a:ea typeface="Neue Haas Grotesk Text Std"/>
                        <a:cs typeface="Neue Haas Grotesk Text Std"/>
                        <a:sym typeface="Neue Haas Grotesk Text Std"/>
                      </a:endParaRPr>
                    </a:p>
                  </a:txBody>
                  <a:tcPr marL="4525" marR="228600" marT="4525"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c>
                  <a:txBody>
                    <a:bodyPr/>
                    <a:lstStyle/>
                    <a:p>
                      <a:pPr marL="0" marR="0" lvl="0" indent="0" algn="r" rtl="0">
                        <a:spcBef>
                          <a:spcPts val="0"/>
                        </a:spcBef>
                        <a:spcAft>
                          <a:spcPts val="0"/>
                        </a:spcAft>
                        <a:buNone/>
                      </a:pPr>
                      <a:r>
                        <a:rPr lang="en-US" sz="800" b="1">
                          <a:solidFill>
                            <a:schemeClr val="dk1"/>
                          </a:solidFill>
                          <a:latin typeface="Neue Haas Grotesk Text Std"/>
                          <a:ea typeface="Neue Haas Grotesk Text Std"/>
                          <a:cs typeface="Neue Haas Grotesk Text Std"/>
                          <a:sym typeface="Neue Haas Grotesk Text Std"/>
                        </a:rPr>
                        <a:t>0.36%</a:t>
                      </a:r>
                      <a:endParaRPr sz="800" b="1">
                        <a:solidFill>
                          <a:schemeClr val="dk1"/>
                        </a:solidFill>
                        <a:latin typeface="Neue Haas Grotesk Text Std"/>
                        <a:ea typeface="Neue Haas Grotesk Text Std"/>
                        <a:cs typeface="Neue Haas Grotesk Text Std"/>
                        <a:sym typeface="Neue Haas Grotesk Text Std"/>
                      </a:endParaRPr>
                    </a:p>
                  </a:txBody>
                  <a:tcPr marL="6350" marR="228600" marT="6350" marB="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7B7B7"/>
                    </a:solidFill>
                  </a:tcPr>
                </a:tc>
              </a:tr>
              <a:tr h="158125">
                <a:tc>
                  <a:txBody>
                    <a:bodyPr/>
                    <a:lstStyle/>
                    <a:p>
                      <a:pPr marL="0" marR="0" lvl="0" indent="0" algn="r" rtl="0">
                        <a:spcBef>
                          <a:spcPts val="0"/>
                        </a:spcBef>
                        <a:spcAft>
                          <a:spcPts val="0"/>
                        </a:spcAft>
                        <a:buNone/>
                      </a:pPr>
                      <a:r>
                        <a:rPr lang="en-US" sz="1100" b="1">
                          <a:solidFill>
                            <a:schemeClr val="lt1"/>
                          </a:solidFill>
                          <a:latin typeface="Verizon NHG TX"/>
                          <a:ea typeface="Verizon NHG TX"/>
                          <a:cs typeface="Verizon NHG TX"/>
                          <a:sym typeface="Verizon NHG TX"/>
                        </a:rPr>
                        <a:t>Grand Total</a:t>
                      </a:r>
                      <a:endParaRPr/>
                    </a:p>
                  </a:txBody>
                  <a:tcPr marL="4525" marR="182875" marT="4525" marB="0" anchor="b">
                    <a:lnL w="9525" cap="flat" cmpd="sng">
                      <a:solidFill>
                        <a:srgbClr val="000000"/>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rgbClr val="FFFFFF"/>
                          </a:solidFill>
                          <a:latin typeface="Verizon NHG TX"/>
                          <a:ea typeface="Verizon NHG TX"/>
                          <a:cs typeface="Verizon NHG TX"/>
                          <a:sym typeface="Verizon NHG TX"/>
                        </a:rPr>
                        <a:t>35.06%</a:t>
                      </a:r>
                      <a:endParaRPr sz="1100" b="1">
                        <a:solidFill>
                          <a:srgbClr val="FFFFFF"/>
                        </a:solidFill>
                        <a:latin typeface="Verizon NHG TX"/>
                        <a:ea typeface="Verizon NHG TX"/>
                        <a:cs typeface="Verizon NHG TX"/>
                        <a:sym typeface="Verizon NHG TX"/>
                      </a:endParaRPr>
                    </a:p>
                  </a:txBody>
                  <a:tcPr marL="4525" marR="4525" marT="4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rgbClr val="FFFFFF"/>
                          </a:solidFill>
                          <a:latin typeface="Verizon NHG TX"/>
                          <a:ea typeface="Verizon NHG TX"/>
                          <a:cs typeface="Verizon NHG TX"/>
                          <a:sym typeface="Verizon NHG TX"/>
                        </a:rPr>
                        <a:t>64.94%</a:t>
                      </a:r>
                      <a:endParaRPr sz="1100" b="1">
                        <a:solidFill>
                          <a:srgbClr val="FFFFFF"/>
                        </a:solidFill>
                        <a:latin typeface="Verizon NHG TX"/>
                        <a:ea typeface="Verizon NHG TX"/>
                        <a:cs typeface="Verizon NHG TX"/>
                        <a:sym typeface="Verizon NHG TX"/>
                      </a:endParaRPr>
                    </a:p>
                  </a:txBody>
                  <a:tcPr marL="4525" marR="4525" marT="4525" marB="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rgbClr val="FFFFFF"/>
                          </a:solidFill>
                          <a:latin typeface="Verizon NHG TX"/>
                          <a:ea typeface="Verizon NHG TX"/>
                          <a:cs typeface="Verizon NHG TX"/>
                          <a:sym typeface="Verizon NHG TX"/>
                        </a:rPr>
                        <a:t>100.00%</a:t>
                      </a:r>
                      <a:endParaRPr sz="1100" b="1">
                        <a:solidFill>
                          <a:srgbClr val="FFFFFF"/>
                        </a:solidFill>
                        <a:latin typeface="Verizon NHG TX"/>
                        <a:ea typeface="Verizon NHG TX"/>
                        <a:cs typeface="Verizon NHG TX"/>
                        <a:sym typeface="Verizon NHG TX"/>
                      </a:endParaRPr>
                    </a:p>
                  </a:txBody>
                  <a:tcPr marL="6350" marR="6350" marT="6350" marB="0" anchor="b">
                    <a:lnL w="9525" cap="flat" cmpd="sng">
                      <a:solidFill>
                        <a:srgbClr val="FFFFFF"/>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86"/>
          <p:cNvPicPr preferRelativeResize="0"/>
          <p:nvPr/>
        </p:nvPicPr>
        <p:blipFill rotWithShape="1">
          <a:blip r:embed="rId3">
            <a:alphaModFix/>
          </a:blip>
          <a:srcRect t="24891"/>
          <a:stretch/>
        </p:blipFill>
        <p:spPr>
          <a:xfrm>
            <a:off x="5498950" y="878925"/>
            <a:ext cx="3645052" cy="3863351"/>
          </a:xfrm>
          <a:prstGeom prst="rect">
            <a:avLst/>
          </a:prstGeom>
          <a:noFill/>
          <a:ln>
            <a:noFill/>
          </a:ln>
        </p:spPr>
      </p:pic>
      <p:sp>
        <p:nvSpPr>
          <p:cNvPr id="777" name="Google Shape;777;p86"/>
          <p:cNvSpPr txBox="1">
            <a:spLocks noGrp="1"/>
          </p:cNvSpPr>
          <p:nvPr>
            <p:ph type="title"/>
          </p:nvPr>
        </p:nvSpPr>
        <p:spPr>
          <a:xfrm>
            <a:off x="457200" y="594360"/>
            <a:ext cx="7086600" cy="68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Next Steps</a:t>
            </a:r>
            <a:endParaRPr/>
          </a:p>
        </p:txBody>
      </p:sp>
      <p:sp>
        <p:nvSpPr>
          <p:cNvPr id="778" name="Google Shape;778;p86"/>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grpSp>
        <p:nvGrpSpPr>
          <p:cNvPr id="779" name="Google Shape;779;p86"/>
          <p:cNvGrpSpPr/>
          <p:nvPr/>
        </p:nvGrpSpPr>
        <p:grpSpPr>
          <a:xfrm>
            <a:off x="521383" y="968705"/>
            <a:ext cx="2254644" cy="1798800"/>
            <a:chOff x="441575" y="1376505"/>
            <a:chExt cx="2254644" cy="1798800"/>
          </a:xfrm>
        </p:grpSpPr>
        <p:sp>
          <p:nvSpPr>
            <p:cNvPr id="780" name="Google Shape;780;p86"/>
            <p:cNvSpPr/>
            <p:nvPr/>
          </p:nvSpPr>
          <p:spPr>
            <a:xfrm>
              <a:off x="897419" y="1376505"/>
              <a:ext cx="1798800" cy="1798800"/>
            </a:xfrm>
            <a:prstGeom prst="ellipse">
              <a:avLst/>
            </a:prstGeom>
            <a:solidFill>
              <a:srgbClr val="B7B7B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6"/>
            <p:cNvSpPr/>
            <p:nvPr/>
          </p:nvSpPr>
          <p:spPr>
            <a:xfrm>
              <a:off x="1025069" y="1504155"/>
              <a:ext cx="1543500" cy="1543500"/>
            </a:xfrm>
            <a:prstGeom prst="ellipse">
              <a:avLst/>
            </a:prstGeom>
            <a:solidFill>
              <a:srgbClr val="66666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 name="Google Shape;782;p86"/>
            <p:cNvGrpSpPr/>
            <p:nvPr/>
          </p:nvGrpSpPr>
          <p:grpSpPr>
            <a:xfrm>
              <a:off x="441575" y="1964875"/>
              <a:ext cx="854950" cy="528000"/>
              <a:chOff x="517775" y="1964875"/>
              <a:chExt cx="854950" cy="528000"/>
            </a:xfrm>
          </p:grpSpPr>
          <p:grpSp>
            <p:nvGrpSpPr>
              <p:cNvPr id="783" name="Google Shape;783;p86"/>
              <p:cNvGrpSpPr/>
              <p:nvPr/>
            </p:nvGrpSpPr>
            <p:grpSpPr>
              <a:xfrm>
                <a:off x="517775" y="1964875"/>
                <a:ext cx="854950" cy="528000"/>
                <a:chOff x="517775" y="1964875"/>
                <a:chExt cx="854950" cy="528000"/>
              </a:xfrm>
            </p:grpSpPr>
            <p:sp>
              <p:nvSpPr>
                <p:cNvPr id="784" name="Google Shape;784;p86"/>
                <p:cNvSpPr/>
                <p:nvPr/>
              </p:nvSpPr>
              <p:spPr>
                <a:xfrm>
                  <a:off x="774525" y="1964875"/>
                  <a:ext cx="598200" cy="528000"/>
                </a:xfrm>
                <a:prstGeom prst="homePlate">
                  <a:avLst>
                    <a:gd name="adj" fmla="val 50000"/>
                  </a:avLst>
                </a:prstGeom>
                <a:solidFill>
                  <a:srgbClr val="B7B7B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5" name="Google Shape;785;p86"/>
                <p:cNvSpPr/>
                <p:nvPr/>
              </p:nvSpPr>
              <p:spPr>
                <a:xfrm>
                  <a:off x="517775" y="1975225"/>
                  <a:ext cx="507300" cy="507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86"/>
              <p:cNvSpPr/>
              <p:nvPr/>
            </p:nvSpPr>
            <p:spPr>
              <a:xfrm rot="5400000">
                <a:off x="987875" y="2147575"/>
                <a:ext cx="299100" cy="162600"/>
              </a:xfrm>
              <a:prstGeom prst="triangle">
                <a:avLst>
                  <a:gd name="adj"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787" name="Google Shape;787;p86"/>
            <p:cNvSpPr txBox="1"/>
            <p:nvPr/>
          </p:nvSpPr>
          <p:spPr>
            <a:xfrm>
              <a:off x="1386800" y="1758975"/>
              <a:ext cx="1137000" cy="10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100">
                  <a:solidFill>
                    <a:srgbClr val="FFFFFF"/>
                  </a:solidFill>
                  <a:latin typeface="Verizon NHG TX"/>
                  <a:ea typeface="Verizon NHG TX"/>
                  <a:cs typeface="Verizon NHG TX"/>
                  <a:sym typeface="Verizon NHG TX"/>
                </a:rPr>
                <a:t>Deployment of NLP algorithm for International callers in production environment.</a:t>
              </a:r>
              <a:endParaRPr sz="1100">
                <a:solidFill>
                  <a:srgbClr val="FFFFFF"/>
                </a:solidFill>
                <a:latin typeface="Verizon NHG TX"/>
                <a:ea typeface="Verizon NHG TX"/>
                <a:cs typeface="Verizon NHG TX"/>
                <a:sym typeface="Verizon NHG TX"/>
              </a:endParaRPr>
            </a:p>
          </p:txBody>
        </p:sp>
        <p:sp>
          <p:nvSpPr>
            <p:cNvPr id="788" name="Google Shape;788;p86"/>
            <p:cNvSpPr txBox="1"/>
            <p:nvPr/>
          </p:nvSpPr>
          <p:spPr>
            <a:xfrm>
              <a:off x="632763" y="1860700"/>
              <a:ext cx="546600" cy="6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4800" b="1">
                  <a:solidFill>
                    <a:srgbClr val="FFFFFF"/>
                  </a:solidFill>
                  <a:latin typeface="Verizon NHG DS"/>
                  <a:ea typeface="Verizon NHG DS"/>
                  <a:cs typeface="Verizon NHG DS"/>
                  <a:sym typeface="Verizon NHG DS"/>
                </a:rPr>
                <a:t>1</a:t>
              </a:r>
              <a:endParaRPr sz="4800">
                <a:solidFill>
                  <a:srgbClr val="FFFFFF"/>
                </a:solidFill>
                <a:latin typeface="Verizon NHG DS"/>
                <a:ea typeface="Verizon NHG DS"/>
                <a:cs typeface="Verizon NHG DS"/>
                <a:sym typeface="Verizon NHG DS"/>
              </a:endParaRPr>
            </a:p>
          </p:txBody>
        </p:sp>
        <p:sp>
          <p:nvSpPr>
            <p:cNvPr id="789" name="Google Shape;789;p86"/>
            <p:cNvSpPr txBox="1"/>
            <p:nvPr/>
          </p:nvSpPr>
          <p:spPr>
            <a:xfrm rot="-5400000">
              <a:off x="462438" y="2007925"/>
              <a:ext cx="533400" cy="3408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sz="1100" b="1">
                  <a:solidFill>
                    <a:srgbClr val="FFFFFF"/>
                  </a:solidFill>
                  <a:latin typeface="Verizon NHG DS"/>
                  <a:ea typeface="Verizon NHG DS"/>
                  <a:cs typeface="Verizon NHG DS"/>
                  <a:sym typeface="Verizon NHG DS"/>
                </a:rPr>
                <a:t>step</a:t>
              </a:r>
              <a:endParaRPr sz="1100" b="1">
                <a:solidFill>
                  <a:srgbClr val="FFFFFF"/>
                </a:solidFill>
                <a:latin typeface="Verizon NHG DS"/>
                <a:ea typeface="Verizon NHG DS"/>
                <a:cs typeface="Verizon NHG DS"/>
                <a:sym typeface="Verizon NHG DS"/>
              </a:endParaRPr>
            </a:p>
          </p:txBody>
        </p:sp>
      </p:grpSp>
      <p:grpSp>
        <p:nvGrpSpPr>
          <p:cNvPr id="790" name="Google Shape;790;p86"/>
          <p:cNvGrpSpPr/>
          <p:nvPr/>
        </p:nvGrpSpPr>
        <p:grpSpPr>
          <a:xfrm>
            <a:off x="2940550" y="968705"/>
            <a:ext cx="2254644" cy="1798800"/>
            <a:chOff x="2389117" y="2639855"/>
            <a:chExt cx="2254644" cy="1798800"/>
          </a:xfrm>
        </p:grpSpPr>
        <p:sp>
          <p:nvSpPr>
            <p:cNvPr id="791" name="Google Shape;791;p86"/>
            <p:cNvSpPr/>
            <p:nvPr/>
          </p:nvSpPr>
          <p:spPr>
            <a:xfrm>
              <a:off x="2844961" y="2639855"/>
              <a:ext cx="1798800" cy="1798800"/>
            </a:xfrm>
            <a:prstGeom prst="ellipse">
              <a:avLst/>
            </a:prstGeom>
            <a:solidFill>
              <a:srgbClr val="B7B7B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6"/>
            <p:cNvSpPr/>
            <p:nvPr/>
          </p:nvSpPr>
          <p:spPr>
            <a:xfrm>
              <a:off x="2972611" y="2767505"/>
              <a:ext cx="1543500" cy="1543500"/>
            </a:xfrm>
            <a:prstGeom prst="ellipse">
              <a:avLst/>
            </a:prstGeom>
            <a:solidFill>
              <a:srgbClr val="66666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6"/>
            <p:cNvSpPr/>
            <p:nvPr/>
          </p:nvSpPr>
          <p:spPr>
            <a:xfrm>
              <a:off x="2645867" y="3228225"/>
              <a:ext cx="598200" cy="528000"/>
            </a:xfrm>
            <a:prstGeom prst="homePlate">
              <a:avLst>
                <a:gd name="adj" fmla="val 50000"/>
              </a:avLst>
            </a:prstGeom>
            <a:solidFill>
              <a:srgbClr val="B7B7B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4" name="Google Shape;794;p86"/>
            <p:cNvSpPr/>
            <p:nvPr/>
          </p:nvSpPr>
          <p:spPr>
            <a:xfrm>
              <a:off x="2389117" y="3238575"/>
              <a:ext cx="507300" cy="507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6"/>
            <p:cNvSpPr/>
            <p:nvPr/>
          </p:nvSpPr>
          <p:spPr>
            <a:xfrm rot="5400000">
              <a:off x="2859217" y="3410925"/>
              <a:ext cx="299100" cy="162600"/>
            </a:xfrm>
            <a:prstGeom prst="triangle">
              <a:avLst>
                <a:gd name="adj"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6" name="Google Shape;796;p86"/>
            <p:cNvSpPr txBox="1"/>
            <p:nvPr/>
          </p:nvSpPr>
          <p:spPr>
            <a:xfrm>
              <a:off x="3334342" y="3022325"/>
              <a:ext cx="1137000" cy="10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100">
                  <a:solidFill>
                    <a:srgbClr val="FFFFFF"/>
                  </a:solidFill>
                  <a:latin typeface="Verizon NHG TX"/>
                  <a:ea typeface="Verizon NHG TX"/>
                  <a:cs typeface="Verizon NHG TX"/>
                  <a:sym typeface="Verizon NHG TX"/>
                </a:rPr>
                <a:t>Model Improvements based on feedback.</a:t>
              </a:r>
              <a:endParaRPr sz="1100">
                <a:solidFill>
                  <a:srgbClr val="FFFFFF"/>
                </a:solidFill>
                <a:latin typeface="Verizon NHG TX"/>
                <a:ea typeface="Verizon NHG TX"/>
                <a:cs typeface="Verizon NHG TX"/>
                <a:sym typeface="Verizon NHG TX"/>
              </a:endParaRPr>
            </a:p>
          </p:txBody>
        </p:sp>
        <p:sp>
          <p:nvSpPr>
            <p:cNvPr id="797" name="Google Shape;797;p86"/>
            <p:cNvSpPr txBox="1"/>
            <p:nvPr/>
          </p:nvSpPr>
          <p:spPr>
            <a:xfrm>
              <a:off x="2578000" y="3124050"/>
              <a:ext cx="481500" cy="58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4800" b="1">
                  <a:solidFill>
                    <a:srgbClr val="FFFFFF"/>
                  </a:solidFill>
                  <a:latin typeface="Verizon NHG DS"/>
                  <a:ea typeface="Verizon NHG DS"/>
                  <a:cs typeface="Verizon NHG DS"/>
                  <a:sym typeface="Verizon NHG DS"/>
                </a:rPr>
                <a:t>2</a:t>
              </a:r>
              <a:endParaRPr sz="4800">
                <a:solidFill>
                  <a:srgbClr val="FFFFFF"/>
                </a:solidFill>
                <a:latin typeface="Verizon NHG DS"/>
                <a:ea typeface="Verizon NHG DS"/>
                <a:cs typeface="Verizon NHG DS"/>
                <a:sym typeface="Verizon NHG DS"/>
              </a:endParaRPr>
            </a:p>
          </p:txBody>
        </p:sp>
        <p:sp>
          <p:nvSpPr>
            <p:cNvPr id="798" name="Google Shape;798;p86"/>
            <p:cNvSpPr txBox="1"/>
            <p:nvPr/>
          </p:nvSpPr>
          <p:spPr>
            <a:xfrm>
              <a:off x="2419900" y="3401125"/>
              <a:ext cx="329100" cy="1689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sz="1100" b="1">
                  <a:solidFill>
                    <a:srgbClr val="FFFFFF"/>
                  </a:solidFill>
                  <a:latin typeface="Verizon NHG DS"/>
                  <a:ea typeface="Verizon NHG DS"/>
                  <a:cs typeface="Verizon NHG DS"/>
                  <a:sym typeface="Verizon NHG DS"/>
                </a:rPr>
                <a:t>step</a:t>
              </a:r>
              <a:endParaRPr sz="1100" b="1">
                <a:solidFill>
                  <a:srgbClr val="FFFFFF"/>
                </a:solidFill>
                <a:latin typeface="Verizon NHG DS"/>
                <a:ea typeface="Verizon NHG DS"/>
                <a:cs typeface="Verizon NHG DS"/>
                <a:sym typeface="Verizon NHG DS"/>
              </a:endParaRPr>
            </a:p>
          </p:txBody>
        </p:sp>
      </p:grpSp>
      <p:grpSp>
        <p:nvGrpSpPr>
          <p:cNvPr id="799" name="Google Shape;799;p86"/>
          <p:cNvGrpSpPr/>
          <p:nvPr/>
        </p:nvGrpSpPr>
        <p:grpSpPr>
          <a:xfrm>
            <a:off x="521383" y="2861805"/>
            <a:ext cx="2254644" cy="1798800"/>
            <a:chOff x="4336658" y="1376505"/>
            <a:chExt cx="2254644" cy="1798800"/>
          </a:xfrm>
        </p:grpSpPr>
        <p:sp>
          <p:nvSpPr>
            <p:cNvPr id="800" name="Google Shape;800;p86"/>
            <p:cNvSpPr/>
            <p:nvPr/>
          </p:nvSpPr>
          <p:spPr>
            <a:xfrm>
              <a:off x="4792502" y="1376505"/>
              <a:ext cx="1798800" cy="1798800"/>
            </a:xfrm>
            <a:prstGeom prst="ellipse">
              <a:avLst/>
            </a:prstGeom>
            <a:solidFill>
              <a:srgbClr val="B7B7B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6"/>
            <p:cNvSpPr/>
            <p:nvPr/>
          </p:nvSpPr>
          <p:spPr>
            <a:xfrm>
              <a:off x="4920152" y="1504155"/>
              <a:ext cx="1543500" cy="1543500"/>
            </a:xfrm>
            <a:prstGeom prst="ellipse">
              <a:avLst/>
            </a:prstGeom>
            <a:solidFill>
              <a:srgbClr val="66666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6"/>
            <p:cNvSpPr/>
            <p:nvPr/>
          </p:nvSpPr>
          <p:spPr>
            <a:xfrm>
              <a:off x="4593408" y="1964875"/>
              <a:ext cx="598200" cy="528000"/>
            </a:xfrm>
            <a:prstGeom prst="homePlate">
              <a:avLst>
                <a:gd name="adj" fmla="val 50000"/>
              </a:avLst>
            </a:prstGeom>
            <a:solidFill>
              <a:srgbClr val="B7B7B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3" name="Google Shape;803;p86"/>
            <p:cNvSpPr/>
            <p:nvPr/>
          </p:nvSpPr>
          <p:spPr>
            <a:xfrm>
              <a:off x="4336658" y="1975225"/>
              <a:ext cx="507300" cy="507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6"/>
            <p:cNvSpPr/>
            <p:nvPr/>
          </p:nvSpPr>
          <p:spPr>
            <a:xfrm rot="5400000">
              <a:off x="4806758" y="2147575"/>
              <a:ext cx="299100" cy="162600"/>
            </a:xfrm>
            <a:prstGeom prst="triangle">
              <a:avLst>
                <a:gd name="adj"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5" name="Google Shape;805;p86"/>
            <p:cNvSpPr txBox="1"/>
            <p:nvPr/>
          </p:nvSpPr>
          <p:spPr>
            <a:xfrm>
              <a:off x="5281876" y="1758975"/>
              <a:ext cx="997200" cy="10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100">
                  <a:solidFill>
                    <a:srgbClr val="FFFFFF"/>
                  </a:solidFill>
                  <a:latin typeface="Verizon NHG TX"/>
                  <a:ea typeface="Verizon NHG TX"/>
                  <a:cs typeface="Verizon NHG TX"/>
                  <a:sym typeface="Verizon NHG TX"/>
                </a:rPr>
                <a:t>Monetize Use cases based on NLP.</a:t>
              </a:r>
              <a:endParaRPr sz="1100">
                <a:solidFill>
                  <a:srgbClr val="FFFFFF"/>
                </a:solidFill>
                <a:latin typeface="Verizon NHG TX"/>
                <a:ea typeface="Verizon NHG TX"/>
                <a:cs typeface="Verizon NHG TX"/>
                <a:sym typeface="Verizon NHG TX"/>
              </a:endParaRPr>
            </a:p>
          </p:txBody>
        </p:sp>
        <p:sp>
          <p:nvSpPr>
            <p:cNvPr id="806" name="Google Shape;806;p86"/>
            <p:cNvSpPr txBox="1"/>
            <p:nvPr/>
          </p:nvSpPr>
          <p:spPr>
            <a:xfrm>
              <a:off x="4494257" y="1870588"/>
              <a:ext cx="477600" cy="58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4800" b="1">
                  <a:solidFill>
                    <a:srgbClr val="FFFFFF"/>
                  </a:solidFill>
                  <a:latin typeface="Verizon NHG DS"/>
                  <a:ea typeface="Verizon NHG DS"/>
                  <a:cs typeface="Verizon NHG DS"/>
                  <a:sym typeface="Verizon NHG DS"/>
                </a:rPr>
                <a:t>3</a:t>
              </a:r>
              <a:endParaRPr sz="4800">
                <a:solidFill>
                  <a:srgbClr val="FFFFFF"/>
                </a:solidFill>
                <a:latin typeface="Verizon NHG DS"/>
                <a:ea typeface="Verizon NHG DS"/>
                <a:cs typeface="Verizon NHG DS"/>
                <a:sym typeface="Verizon NHG DS"/>
              </a:endParaRPr>
            </a:p>
          </p:txBody>
        </p:sp>
        <p:sp>
          <p:nvSpPr>
            <p:cNvPr id="807" name="Google Shape;807;p86"/>
            <p:cNvSpPr txBox="1"/>
            <p:nvPr/>
          </p:nvSpPr>
          <p:spPr>
            <a:xfrm>
              <a:off x="4368317" y="2127763"/>
              <a:ext cx="329100" cy="1767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sz="1100" b="1">
                  <a:solidFill>
                    <a:srgbClr val="FFFFFF"/>
                  </a:solidFill>
                  <a:latin typeface="Verizon NHG DS"/>
                  <a:ea typeface="Verizon NHG DS"/>
                  <a:cs typeface="Verizon NHG DS"/>
                  <a:sym typeface="Verizon NHG DS"/>
                </a:rPr>
                <a:t>step</a:t>
              </a:r>
              <a:endParaRPr sz="1100" b="1">
                <a:solidFill>
                  <a:srgbClr val="FFFFFF"/>
                </a:solidFill>
                <a:latin typeface="Verizon NHG DS"/>
                <a:ea typeface="Verizon NHG DS"/>
                <a:cs typeface="Verizon NHG DS"/>
                <a:sym typeface="Verizon NHG DS"/>
              </a:endParaRPr>
            </a:p>
          </p:txBody>
        </p:sp>
      </p:grpSp>
      <p:grpSp>
        <p:nvGrpSpPr>
          <p:cNvPr id="808" name="Google Shape;808;p86"/>
          <p:cNvGrpSpPr/>
          <p:nvPr/>
        </p:nvGrpSpPr>
        <p:grpSpPr>
          <a:xfrm>
            <a:off x="2940550" y="2861805"/>
            <a:ext cx="2254644" cy="1798800"/>
            <a:chOff x="6284200" y="2639855"/>
            <a:chExt cx="2254644" cy="1798800"/>
          </a:xfrm>
        </p:grpSpPr>
        <p:sp>
          <p:nvSpPr>
            <p:cNvPr id="809" name="Google Shape;809;p86"/>
            <p:cNvSpPr/>
            <p:nvPr/>
          </p:nvSpPr>
          <p:spPr>
            <a:xfrm>
              <a:off x="6740044" y="2639855"/>
              <a:ext cx="1798800" cy="1798800"/>
            </a:xfrm>
            <a:prstGeom prst="ellipse">
              <a:avLst/>
            </a:prstGeom>
            <a:solidFill>
              <a:srgbClr val="B7B7B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6"/>
            <p:cNvSpPr/>
            <p:nvPr/>
          </p:nvSpPr>
          <p:spPr>
            <a:xfrm>
              <a:off x="6867694" y="2767505"/>
              <a:ext cx="1543500" cy="1543500"/>
            </a:xfrm>
            <a:prstGeom prst="ellipse">
              <a:avLst/>
            </a:prstGeom>
            <a:solidFill>
              <a:srgbClr val="66666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6"/>
            <p:cNvSpPr/>
            <p:nvPr/>
          </p:nvSpPr>
          <p:spPr>
            <a:xfrm>
              <a:off x="6540950" y="3228225"/>
              <a:ext cx="598200" cy="528000"/>
            </a:xfrm>
            <a:prstGeom prst="homePlate">
              <a:avLst>
                <a:gd name="adj" fmla="val 50000"/>
              </a:avLst>
            </a:prstGeom>
            <a:solidFill>
              <a:srgbClr val="B7B7B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2" name="Google Shape;812;p86"/>
            <p:cNvSpPr/>
            <p:nvPr/>
          </p:nvSpPr>
          <p:spPr>
            <a:xfrm>
              <a:off x="6284200" y="3238575"/>
              <a:ext cx="507300" cy="507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rot="5400000">
              <a:off x="6754300" y="3410925"/>
              <a:ext cx="299100" cy="162600"/>
            </a:xfrm>
            <a:prstGeom prst="triangle">
              <a:avLst>
                <a:gd name="adj"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4" name="Google Shape;814;p86"/>
            <p:cNvSpPr txBox="1"/>
            <p:nvPr/>
          </p:nvSpPr>
          <p:spPr>
            <a:xfrm>
              <a:off x="7229425" y="3022325"/>
              <a:ext cx="1137000" cy="1014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100">
                  <a:solidFill>
                    <a:srgbClr val="FFFFFF"/>
                  </a:solidFill>
                  <a:latin typeface="Verizon NHG TX"/>
                  <a:ea typeface="Verizon NHG TX"/>
                  <a:cs typeface="Verizon NHG TX"/>
                  <a:sym typeface="Verizon NHG TX"/>
                </a:rPr>
                <a:t>Extending the current NLP model across Domains like Accessories, Billing etc.</a:t>
              </a:r>
              <a:endParaRPr sz="1100">
                <a:solidFill>
                  <a:srgbClr val="FFFFFF"/>
                </a:solidFill>
                <a:latin typeface="Verizon NHG TX"/>
                <a:ea typeface="Verizon NHG TX"/>
                <a:cs typeface="Verizon NHG TX"/>
                <a:sym typeface="Verizon NHG TX"/>
              </a:endParaRPr>
            </a:p>
          </p:txBody>
        </p:sp>
        <p:sp>
          <p:nvSpPr>
            <p:cNvPr id="815" name="Google Shape;815;p86"/>
            <p:cNvSpPr txBox="1"/>
            <p:nvPr/>
          </p:nvSpPr>
          <p:spPr>
            <a:xfrm>
              <a:off x="6435625" y="3124050"/>
              <a:ext cx="501300" cy="58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4800" b="1">
                  <a:solidFill>
                    <a:srgbClr val="FFFFFF"/>
                  </a:solidFill>
                  <a:latin typeface="Verizon NHG DS"/>
                  <a:ea typeface="Verizon NHG DS"/>
                  <a:cs typeface="Verizon NHG DS"/>
                  <a:sym typeface="Verizon NHG DS"/>
                </a:rPr>
                <a:t>4</a:t>
              </a:r>
              <a:endParaRPr sz="4800">
                <a:solidFill>
                  <a:srgbClr val="FFFFFF"/>
                </a:solidFill>
                <a:latin typeface="Verizon NHG DS"/>
                <a:ea typeface="Verizon NHG DS"/>
                <a:cs typeface="Verizon NHG DS"/>
                <a:sym typeface="Verizon NHG DS"/>
              </a:endParaRPr>
            </a:p>
          </p:txBody>
        </p:sp>
        <p:sp>
          <p:nvSpPr>
            <p:cNvPr id="816" name="Google Shape;816;p86"/>
            <p:cNvSpPr txBox="1"/>
            <p:nvPr/>
          </p:nvSpPr>
          <p:spPr>
            <a:xfrm>
              <a:off x="6376675" y="3585350"/>
              <a:ext cx="332100" cy="2013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sz="1100" b="1">
                  <a:solidFill>
                    <a:srgbClr val="FFFFFF"/>
                  </a:solidFill>
                  <a:latin typeface="Verizon NHG DS"/>
                  <a:ea typeface="Verizon NHG DS"/>
                  <a:cs typeface="Verizon NHG DS"/>
                  <a:sym typeface="Verizon NHG DS"/>
                </a:rPr>
                <a:t>step</a:t>
              </a:r>
              <a:endParaRPr sz="1100" b="1">
                <a:solidFill>
                  <a:srgbClr val="FFFFFF"/>
                </a:solidFill>
                <a:latin typeface="Verizon NHG DS"/>
                <a:ea typeface="Verizon NHG DS"/>
                <a:cs typeface="Verizon NHG DS"/>
                <a:sym typeface="Verizon NHG D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8909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51"/>
            <a:ext cx="7086600" cy="685800"/>
          </a:xfrm>
        </p:spPr>
        <p:txBody>
          <a:bodyPr/>
          <a:lstStyle/>
          <a:p>
            <a:r>
              <a:rPr lang="en-US" dirty="0" smtClean="0"/>
              <a:t>Verint Call Topic Mapping with NLP</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TextBox 4"/>
          <p:cNvSpPr txBox="1"/>
          <p:nvPr/>
        </p:nvSpPr>
        <p:spPr>
          <a:xfrm>
            <a:off x="365760" y="615345"/>
            <a:ext cx="1228954" cy="269793"/>
          </a:xfrm>
          <a:prstGeom prst="rect">
            <a:avLst/>
          </a:prstGeom>
          <a:solidFill>
            <a:schemeClr val="accent6"/>
          </a:solidFill>
        </p:spPr>
        <p:txBody>
          <a:bodyPr wrap="square" rtlCol="0">
            <a:spAutoFit/>
          </a:bodyPr>
          <a:lstStyle/>
          <a:p>
            <a:r>
              <a:rPr lang="en-US" sz="1100" dirty="0" smtClean="0"/>
              <a:t> </a:t>
            </a:r>
            <a:r>
              <a:rPr lang="en-US" sz="1100" dirty="0"/>
              <a:t>Phone Settings </a:t>
            </a:r>
          </a:p>
        </p:txBody>
      </p:sp>
      <p:cxnSp>
        <p:nvCxnSpPr>
          <p:cNvPr id="7" name="Straight Arrow Connector 6"/>
          <p:cNvCxnSpPr>
            <a:stCxn id="5" idx="3"/>
          </p:cNvCxnSpPr>
          <p:nvPr/>
        </p:nvCxnSpPr>
        <p:spPr>
          <a:xfrm flipV="1">
            <a:off x="1594714" y="746151"/>
            <a:ext cx="446227" cy="4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1601014078"/>
              </p:ext>
            </p:extLst>
          </p:nvPr>
        </p:nvGraphicFramePr>
        <p:xfrm>
          <a:off x="2092605" y="615345"/>
          <a:ext cx="2171700" cy="2152650"/>
        </p:xfrm>
        <a:graphic>
          <a:graphicData uri="http://schemas.openxmlformats.org/drawingml/2006/table">
            <a:tbl>
              <a:tblPr>
                <a:tableStyleId>{6F840020-0B92-4D9B-80F3-2EBCC80E91FB}</a:tableStyleId>
              </a:tblPr>
              <a:tblGrid>
                <a:gridCol w="2171700"/>
              </a:tblGrid>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Data Connection</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INTL How to Dial/Device Settings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Device Settings &amp; Issues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 CD TRBL Voice</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Data Connection/Browser</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Apps, Features &amp; Services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Messaging</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Voicemail</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Device Settings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INTL How to Dial</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INTL </a:t>
                      </a:r>
                      <a:r>
                        <a:rPr lang="en-US" sz="900" u="none" strike="noStrike" dirty="0" err="1">
                          <a:effectLst/>
                          <a:latin typeface="Calibri" panose="020F0502020204030204" pitchFamily="34" charset="0"/>
                          <a:cs typeface="Calibri" panose="020F0502020204030204" pitchFamily="34" charset="0"/>
                        </a:rPr>
                        <a:t>iDial</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Network Signal Issues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EQIP Setup/Activation Issues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EQIP Dual SIM</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Network Extenders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bl>
          </a:graphicData>
        </a:graphic>
      </p:graphicFrame>
      <p:sp>
        <p:nvSpPr>
          <p:cNvPr id="9" name="TextBox 8"/>
          <p:cNvSpPr txBox="1"/>
          <p:nvPr/>
        </p:nvSpPr>
        <p:spPr>
          <a:xfrm>
            <a:off x="365760" y="3335730"/>
            <a:ext cx="987552" cy="263348"/>
          </a:xfrm>
          <a:prstGeom prst="rect">
            <a:avLst/>
          </a:prstGeom>
          <a:solidFill>
            <a:schemeClr val="accent6"/>
          </a:solidFill>
        </p:spPr>
        <p:txBody>
          <a:bodyPr wrap="square" rtlCol="0">
            <a:spAutoFit/>
          </a:bodyPr>
          <a:lstStyle/>
          <a:p>
            <a:pPr algn="ctr"/>
            <a:r>
              <a:rPr lang="en-US" sz="1100" dirty="0" smtClean="0"/>
              <a:t> </a:t>
            </a:r>
            <a:r>
              <a:rPr lang="en-US" sz="1100" dirty="0"/>
              <a:t>Billing </a:t>
            </a:r>
          </a:p>
        </p:txBody>
      </p:sp>
      <p:cxnSp>
        <p:nvCxnSpPr>
          <p:cNvPr id="10" name="Straight Arrow Connector 9"/>
          <p:cNvCxnSpPr/>
          <p:nvPr/>
        </p:nvCxnSpPr>
        <p:spPr>
          <a:xfrm flipV="1">
            <a:off x="1342569" y="3426736"/>
            <a:ext cx="446227" cy="4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2499579824"/>
              </p:ext>
            </p:extLst>
          </p:nvPr>
        </p:nvGraphicFramePr>
        <p:xfrm>
          <a:off x="2092605" y="3111150"/>
          <a:ext cx="1996592" cy="1817465"/>
        </p:xfrm>
        <a:graphic>
          <a:graphicData uri="http://schemas.openxmlformats.org/drawingml/2006/table">
            <a:tbl>
              <a:tblPr>
                <a:tableStyleId>{6F840020-0B92-4D9B-80F3-2EBCC80E91FB}</a:tableStyleId>
              </a:tblPr>
              <a:tblGrid>
                <a:gridCol w="1996592"/>
              </a:tblGrid>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BILL </a:t>
                      </a:r>
                      <a:r>
                        <a:rPr lang="en-US" sz="800" u="none" strike="noStrike" dirty="0" err="1">
                          <a:effectLst/>
                          <a:latin typeface="Calibri" panose="020F0502020204030204" pitchFamily="34" charset="0"/>
                          <a:cs typeface="Calibri" panose="020F0502020204030204" pitchFamily="34" charset="0"/>
                        </a:rPr>
                        <a:t>Bill</a:t>
                      </a:r>
                      <a:r>
                        <a:rPr lang="en-US" sz="800" u="none" strike="noStrike" dirty="0">
                          <a:effectLst/>
                          <a:latin typeface="Calibri" panose="020F0502020204030204" pitchFamily="34" charset="0"/>
                          <a:cs typeface="Calibri" panose="020F0502020204030204" pitchFamily="34" charset="0"/>
                        </a:rPr>
                        <a:t> Explanation</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ACCT Billing System Password</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BILL ELEU Discount</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BILL </a:t>
                      </a:r>
                      <a:r>
                        <a:rPr lang="en-US" sz="800" u="none" strike="noStrike" dirty="0" err="1">
                          <a:effectLst/>
                          <a:latin typeface="Calibri" panose="020F0502020204030204" pitchFamily="34" charset="0"/>
                          <a:cs typeface="Calibri" panose="020F0502020204030204" pitchFamily="34" charset="0"/>
                        </a:rPr>
                        <a:t>Bill</a:t>
                      </a:r>
                      <a:r>
                        <a:rPr lang="en-US" sz="800" u="none" strike="noStrike" dirty="0">
                          <a:effectLst/>
                          <a:latin typeface="Calibri" panose="020F0502020204030204" pitchFamily="34" charset="0"/>
                          <a:cs typeface="Calibri" panose="020F0502020204030204" pitchFamily="34" charset="0"/>
                        </a:rPr>
                        <a:t> Format </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PYMT Bank Bill Pay</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BILL Dispute Charges</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BILL Specific Charge Inquiry</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BILL </a:t>
                      </a:r>
                      <a:r>
                        <a:rPr lang="en-US" sz="800" u="none" strike="noStrike" dirty="0" err="1">
                          <a:effectLst/>
                          <a:latin typeface="Calibri" panose="020F0502020204030204" pitchFamily="34" charset="0"/>
                          <a:cs typeface="Calibri" panose="020F0502020204030204" pitchFamily="34" charset="0"/>
                        </a:rPr>
                        <a:t>Bill</a:t>
                      </a:r>
                      <a:r>
                        <a:rPr lang="en-US" sz="800" u="none" strike="noStrike" dirty="0">
                          <a:effectLst/>
                          <a:latin typeface="Calibri" panose="020F0502020204030204" pitchFamily="34" charset="0"/>
                          <a:cs typeface="Calibri" panose="020F0502020204030204" pitchFamily="34" charset="0"/>
                        </a:rPr>
                        <a:t> Copy </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PYMT Make a Payment</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BILL Credit Request</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BILL Cycle Date</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BILL Balance Inquiry</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39805">
                <a:tc>
                  <a:txBody>
                    <a:bodyPr/>
                    <a:lstStyle/>
                    <a:p>
                      <a:pPr algn="l" fontAlgn="b"/>
                      <a:r>
                        <a:rPr lang="en-US" sz="800" u="none" strike="noStrike" dirty="0">
                          <a:effectLst/>
                          <a:latin typeface="Calibri" panose="020F0502020204030204" pitchFamily="34" charset="0"/>
                          <a:cs typeface="Calibri" panose="020F0502020204030204" pitchFamily="34" charset="0"/>
                        </a:rPr>
                        <a:t>CD UPGR Bill to Account Review </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bl>
          </a:graphicData>
        </a:graphic>
      </p:graphicFrame>
      <p:sp>
        <p:nvSpPr>
          <p:cNvPr id="12" name="TextBox 11"/>
          <p:cNvSpPr txBox="1"/>
          <p:nvPr/>
        </p:nvSpPr>
        <p:spPr>
          <a:xfrm>
            <a:off x="4443146" y="629080"/>
            <a:ext cx="1332586" cy="430887"/>
          </a:xfrm>
          <a:prstGeom prst="rect">
            <a:avLst/>
          </a:prstGeom>
          <a:solidFill>
            <a:schemeClr val="accent6"/>
          </a:solidFill>
        </p:spPr>
        <p:txBody>
          <a:bodyPr wrap="square" rtlCol="0">
            <a:spAutoFit/>
          </a:bodyPr>
          <a:lstStyle/>
          <a:p>
            <a:r>
              <a:rPr lang="en-US" sz="1100" dirty="0" smtClean="0"/>
              <a:t>Plan</a:t>
            </a:r>
            <a:r>
              <a:rPr lang="en-US" sz="1100" dirty="0"/>
              <a:t>&amp; Travel Pass</a:t>
            </a:r>
          </a:p>
        </p:txBody>
      </p:sp>
      <p:cxnSp>
        <p:nvCxnSpPr>
          <p:cNvPr id="14" name="Straight Arrow Connector 13"/>
          <p:cNvCxnSpPr/>
          <p:nvPr/>
        </p:nvCxnSpPr>
        <p:spPr>
          <a:xfrm>
            <a:off x="5775732" y="826748"/>
            <a:ext cx="4389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4265802618"/>
              </p:ext>
            </p:extLst>
          </p:nvPr>
        </p:nvGraphicFramePr>
        <p:xfrm>
          <a:off x="6214644" y="609922"/>
          <a:ext cx="2578100" cy="1104900"/>
        </p:xfrm>
        <a:graphic>
          <a:graphicData uri="http://schemas.openxmlformats.org/drawingml/2006/table">
            <a:tbl>
              <a:tblPr>
                <a:tableStyleId>{6F840020-0B92-4D9B-80F3-2EBCC80E91FB}</a:tableStyleId>
              </a:tblPr>
              <a:tblGrid>
                <a:gridCol w="2578100"/>
              </a:tblGrid>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USAG Manage Usage</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INTL Travel Pass</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INTL International Plan Feature Options</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PLAN Review Current Plan</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PLAN Add/Change</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ACCT Add A Line/New Activation</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bl>
          </a:graphicData>
        </a:graphic>
      </p:graphicFrame>
      <p:sp>
        <p:nvSpPr>
          <p:cNvPr id="16" name="TextBox 15"/>
          <p:cNvSpPr txBox="1"/>
          <p:nvPr/>
        </p:nvSpPr>
        <p:spPr>
          <a:xfrm>
            <a:off x="4443146" y="2434714"/>
            <a:ext cx="757961" cy="261610"/>
          </a:xfrm>
          <a:prstGeom prst="rect">
            <a:avLst/>
          </a:prstGeom>
          <a:solidFill>
            <a:schemeClr val="accent6"/>
          </a:solidFill>
        </p:spPr>
        <p:txBody>
          <a:bodyPr wrap="square" rtlCol="0">
            <a:spAutoFit/>
          </a:bodyPr>
          <a:lstStyle/>
          <a:p>
            <a:r>
              <a:rPr lang="en-US" sz="1100" dirty="0" smtClean="0"/>
              <a:t>Fraud</a:t>
            </a:r>
            <a:endParaRPr lang="en-US" sz="1100" dirty="0"/>
          </a:p>
        </p:txBody>
      </p:sp>
      <p:cxnSp>
        <p:nvCxnSpPr>
          <p:cNvPr id="18" name="Straight Arrow Connector 17"/>
          <p:cNvCxnSpPr>
            <a:stCxn id="16" idx="3"/>
          </p:cNvCxnSpPr>
          <p:nvPr/>
        </p:nvCxnSpPr>
        <p:spPr>
          <a:xfrm>
            <a:off x="5201107" y="2565519"/>
            <a:ext cx="373075" cy="2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478958957"/>
              </p:ext>
            </p:extLst>
          </p:nvPr>
        </p:nvGraphicFramePr>
        <p:xfrm>
          <a:off x="5682336" y="2386449"/>
          <a:ext cx="2578100" cy="358140"/>
        </p:xfrm>
        <a:graphic>
          <a:graphicData uri="http://schemas.openxmlformats.org/drawingml/2006/table">
            <a:tbl>
              <a:tblPr>
                <a:tableStyleId>{6F840020-0B92-4D9B-80F3-2EBCC80E91FB}</a:tableStyleId>
              </a:tblPr>
              <a:tblGrid>
                <a:gridCol w="2578100"/>
              </a:tblGrid>
              <a:tr h="165049">
                <a:tc>
                  <a:txBody>
                    <a:bodyPr/>
                    <a:lstStyle/>
                    <a:p>
                      <a:pPr algn="l" fontAlgn="b"/>
                      <a:r>
                        <a:rPr lang="en-US" sz="1100" u="none" strike="noStrike" dirty="0">
                          <a:effectLst/>
                          <a:latin typeface="Calibri" panose="020F0502020204030204" pitchFamily="34" charset="0"/>
                          <a:cs typeface="Calibri" panose="020F0502020204030204" pitchFamily="34" charset="0"/>
                        </a:rPr>
                        <a:t>CD ACCT Spam/Spoof Calling</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100" u="none" strike="noStrike" dirty="0">
                          <a:effectLst/>
                          <a:latin typeface="Calibri" panose="020F0502020204030204" pitchFamily="34" charset="0"/>
                          <a:cs typeface="Calibri" panose="020F0502020204030204" pitchFamily="34" charset="0"/>
                        </a:rPr>
                        <a:t>CD ACCT Fraud</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bl>
          </a:graphicData>
        </a:graphic>
      </p:graphicFrame>
      <p:sp>
        <p:nvSpPr>
          <p:cNvPr id="20" name="TextBox 19"/>
          <p:cNvSpPr txBox="1"/>
          <p:nvPr/>
        </p:nvSpPr>
        <p:spPr>
          <a:xfrm>
            <a:off x="4451757" y="3213488"/>
            <a:ext cx="753466" cy="253916"/>
          </a:xfrm>
          <a:prstGeom prst="rect">
            <a:avLst/>
          </a:prstGeom>
          <a:solidFill>
            <a:schemeClr val="accent6"/>
          </a:solidFill>
        </p:spPr>
        <p:txBody>
          <a:bodyPr wrap="square" rtlCol="0">
            <a:spAutoFit/>
          </a:bodyPr>
          <a:lstStyle/>
          <a:p>
            <a:r>
              <a:rPr lang="en-US" sz="1050" dirty="0" smtClean="0">
                <a:latin typeface="Calibri" panose="020F0502020204030204" pitchFamily="34" charset="0"/>
                <a:cs typeface="Calibri" panose="020F0502020204030204" pitchFamily="34" charset="0"/>
              </a:rPr>
              <a:t>Cruise</a:t>
            </a:r>
            <a:endParaRPr lang="en-US" sz="1050" dirty="0">
              <a:latin typeface="Calibri" panose="020F0502020204030204" pitchFamily="34" charset="0"/>
              <a:cs typeface="Calibri" panose="020F0502020204030204" pitchFamily="34" charset="0"/>
            </a:endParaRPr>
          </a:p>
        </p:txBody>
      </p:sp>
      <p:cxnSp>
        <p:nvCxnSpPr>
          <p:cNvPr id="22" name="Straight Arrow Connector 21"/>
          <p:cNvCxnSpPr>
            <a:stCxn id="20" idx="3"/>
          </p:cNvCxnSpPr>
          <p:nvPr/>
        </p:nvCxnSpPr>
        <p:spPr>
          <a:xfrm flipV="1">
            <a:off x="5205223" y="3335730"/>
            <a:ext cx="368959" cy="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610430" y="3181841"/>
            <a:ext cx="696518" cy="307777"/>
          </a:xfrm>
          <a:prstGeom prst="rect">
            <a:avLst/>
          </a:prstGeom>
          <a:noFill/>
        </p:spPr>
        <p:txBody>
          <a:bodyPr wrap="square" rtlCol="0">
            <a:spAutoFit/>
          </a:bodyPr>
          <a:lstStyle/>
          <a:p>
            <a:r>
              <a:rPr lang="en-US" dirty="0" smtClean="0"/>
              <a:t> </a:t>
            </a:r>
            <a:r>
              <a:rPr lang="en-US" b="1" dirty="0" smtClean="0"/>
              <a:t>CSP</a:t>
            </a:r>
            <a:endParaRPr lang="en-US" b="1" dirty="0"/>
          </a:p>
        </p:txBody>
      </p:sp>
    </p:spTree>
    <p:extLst>
      <p:ext uri="{BB962C8B-B14F-4D97-AF65-F5344CB8AC3E}">
        <p14:creationId xmlns:p14="http://schemas.microsoft.com/office/powerpoint/2010/main" val="340670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71"/>
          <p:cNvPicPr preferRelativeResize="0"/>
          <p:nvPr/>
        </p:nvPicPr>
        <p:blipFill>
          <a:blip r:embed="rId3">
            <a:alphaModFix/>
          </a:blip>
          <a:stretch>
            <a:fillRect/>
          </a:stretch>
        </p:blipFill>
        <p:spPr>
          <a:xfrm>
            <a:off x="2610554" y="1795527"/>
            <a:ext cx="1865375" cy="1679647"/>
          </a:xfrm>
          <a:prstGeom prst="rect">
            <a:avLst/>
          </a:prstGeom>
          <a:noFill/>
          <a:ln>
            <a:noFill/>
          </a:ln>
        </p:spPr>
      </p:pic>
      <p:sp>
        <p:nvSpPr>
          <p:cNvPr id="436" name="Google Shape;436;p71"/>
          <p:cNvSpPr txBox="1">
            <a:spLocks noGrp="1"/>
          </p:cNvSpPr>
          <p:nvPr>
            <p:ph type="title"/>
          </p:nvPr>
        </p:nvSpPr>
        <p:spPr>
          <a:xfrm>
            <a:off x="457200" y="594360"/>
            <a:ext cx="7086600" cy="68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Presentation Overview</a:t>
            </a:r>
            <a:endParaRPr/>
          </a:p>
        </p:txBody>
      </p:sp>
      <p:sp>
        <p:nvSpPr>
          <p:cNvPr id="437" name="Google Shape;437;p71"/>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pic>
        <p:nvPicPr>
          <p:cNvPr id="438" name="Google Shape;438;p71"/>
          <p:cNvPicPr preferRelativeResize="0"/>
          <p:nvPr/>
        </p:nvPicPr>
        <p:blipFill>
          <a:blip r:embed="rId4">
            <a:alphaModFix/>
          </a:blip>
          <a:stretch>
            <a:fillRect/>
          </a:stretch>
        </p:blipFill>
        <p:spPr>
          <a:xfrm>
            <a:off x="548138" y="1774750"/>
            <a:ext cx="1869275" cy="1721200"/>
          </a:xfrm>
          <a:prstGeom prst="rect">
            <a:avLst/>
          </a:prstGeom>
          <a:noFill/>
          <a:ln>
            <a:noFill/>
          </a:ln>
        </p:spPr>
      </p:pic>
      <p:pic>
        <p:nvPicPr>
          <p:cNvPr id="439" name="Google Shape;439;p71"/>
          <p:cNvPicPr preferRelativeResize="0"/>
          <p:nvPr/>
        </p:nvPicPr>
        <p:blipFill>
          <a:blip r:embed="rId3">
            <a:alphaModFix/>
          </a:blip>
          <a:stretch>
            <a:fillRect/>
          </a:stretch>
        </p:blipFill>
        <p:spPr>
          <a:xfrm>
            <a:off x="2610554" y="1795527"/>
            <a:ext cx="1865375" cy="1679647"/>
          </a:xfrm>
          <a:prstGeom prst="rect">
            <a:avLst/>
          </a:prstGeom>
          <a:noFill/>
          <a:ln>
            <a:noFill/>
          </a:ln>
        </p:spPr>
      </p:pic>
      <p:pic>
        <p:nvPicPr>
          <p:cNvPr id="440" name="Google Shape;440;p71"/>
          <p:cNvPicPr preferRelativeResize="0"/>
          <p:nvPr/>
        </p:nvPicPr>
        <p:blipFill>
          <a:blip r:embed="rId5">
            <a:alphaModFix/>
          </a:blip>
          <a:stretch>
            <a:fillRect/>
          </a:stretch>
        </p:blipFill>
        <p:spPr>
          <a:xfrm>
            <a:off x="4669070" y="1784876"/>
            <a:ext cx="1865376" cy="1700950"/>
          </a:xfrm>
          <a:prstGeom prst="rect">
            <a:avLst/>
          </a:prstGeom>
          <a:noFill/>
          <a:ln>
            <a:noFill/>
          </a:ln>
        </p:spPr>
      </p:pic>
      <p:pic>
        <p:nvPicPr>
          <p:cNvPr id="441" name="Google Shape;441;p71"/>
          <p:cNvPicPr preferRelativeResize="0"/>
          <p:nvPr/>
        </p:nvPicPr>
        <p:blipFill>
          <a:blip r:embed="rId6">
            <a:alphaModFix/>
          </a:blip>
          <a:stretch>
            <a:fillRect/>
          </a:stretch>
        </p:blipFill>
        <p:spPr>
          <a:xfrm>
            <a:off x="6727588" y="1814804"/>
            <a:ext cx="1865375" cy="1641093"/>
          </a:xfrm>
          <a:prstGeom prst="rect">
            <a:avLst/>
          </a:prstGeom>
          <a:noFill/>
          <a:ln>
            <a:noFill/>
          </a:ln>
        </p:spPr>
      </p:pic>
      <p:sp>
        <p:nvSpPr>
          <p:cNvPr id="442" name="Google Shape;442;p71"/>
          <p:cNvSpPr txBox="1"/>
          <p:nvPr/>
        </p:nvSpPr>
        <p:spPr>
          <a:xfrm>
            <a:off x="1034225" y="2096401"/>
            <a:ext cx="1089000" cy="107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latin typeface="Verizon NHG TX"/>
                <a:ea typeface="Verizon NHG TX"/>
                <a:cs typeface="Verizon NHG TX"/>
                <a:sym typeface="Verizon NHG TX"/>
              </a:rPr>
              <a:t>NLP Algorithm Features</a:t>
            </a:r>
            <a:endParaRPr sz="1100" b="1">
              <a:latin typeface="Verizon NHG TX"/>
              <a:ea typeface="Verizon NHG TX"/>
              <a:cs typeface="Verizon NHG TX"/>
              <a:sym typeface="Verizon NHG TX"/>
            </a:endParaRPr>
          </a:p>
        </p:txBody>
      </p:sp>
      <p:sp>
        <p:nvSpPr>
          <p:cNvPr id="443" name="Google Shape;443;p71"/>
          <p:cNvSpPr txBox="1"/>
          <p:nvPr/>
        </p:nvSpPr>
        <p:spPr>
          <a:xfrm>
            <a:off x="3083300" y="2096401"/>
            <a:ext cx="1089000" cy="107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latin typeface="Verizon NHG TX"/>
                <a:ea typeface="Verizon NHG TX"/>
                <a:cs typeface="Verizon NHG TX"/>
                <a:sym typeface="Verizon NHG TX"/>
              </a:rPr>
              <a:t>Standardize and Scalable algorithm</a:t>
            </a:r>
            <a:endParaRPr sz="1100" b="1">
              <a:latin typeface="Verizon NHG TX"/>
              <a:ea typeface="Verizon NHG TX"/>
              <a:cs typeface="Verizon NHG TX"/>
              <a:sym typeface="Verizon NHG TX"/>
            </a:endParaRPr>
          </a:p>
        </p:txBody>
      </p:sp>
      <p:sp>
        <p:nvSpPr>
          <p:cNvPr id="444" name="Google Shape;444;p71"/>
          <p:cNvSpPr txBox="1"/>
          <p:nvPr/>
        </p:nvSpPr>
        <p:spPr>
          <a:xfrm>
            <a:off x="5132375" y="2096401"/>
            <a:ext cx="1089000" cy="107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latin typeface="Verizon NHG TX"/>
                <a:ea typeface="Verizon NHG TX"/>
                <a:cs typeface="Verizon NHG TX"/>
                <a:sym typeface="Verizon NHG TX"/>
              </a:rPr>
              <a:t>Customer Insights</a:t>
            </a:r>
            <a:endParaRPr sz="1100" b="1">
              <a:latin typeface="Verizon NHG TX"/>
              <a:ea typeface="Verizon NHG TX"/>
              <a:cs typeface="Verizon NHG TX"/>
              <a:sym typeface="Verizon NHG TX"/>
            </a:endParaRPr>
          </a:p>
        </p:txBody>
      </p:sp>
      <p:sp>
        <p:nvSpPr>
          <p:cNvPr id="445" name="Google Shape;445;p71"/>
          <p:cNvSpPr txBox="1"/>
          <p:nvPr/>
        </p:nvSpPr>
        <p:spPr>
          <a:xfrm>
            <a:off x="7181450" y="2096401"/>
            <a:ext cx="1089000" cy="107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latin typeface="Verizon NHG TX"/>
                <a:ea typeface="Verizon NHG TX"/>
                <a:cs typeface="Verizon NHG TX"/>
                <a:sym typeface="Verizon NHG TX"/>
              </a:rPr>
              <a:t>Algorithm Deep-dive</a:t>
            </a:r>
            <a:endParaRPr sz="1100" b="1">
              <a:latin typeface="Verizon NHG TX"/>
              <a:ea typeface="Verizon NHG TX"/>
              <a:cs typeface="Verizon NHG TX"/>
              <a:sym typeface="Verizon NHG TX"/>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610"/>
            <a:ext cx="7086600" cy="685800"/>
          </a:xfrm>
        </p:spPr>
        <p:txBody>
          <a:bodyPr/>
          <a:lstStyle/>
          <a:p>
            <a:r>
              <a:rPr lang="en-US" dirty="0" smtClean="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TextBox 4"/>
          <p:cNvSpPr txBox="1"/>
          <p:nvPr/>
        </p:nvSpPr>
        <p:spPr>
          <a:xfrm>
            <a:off x="391363" y="133606"/>
            <a:ext cx="6056985" cy="307777"/>
          </a:xfrm>
          <a:prstGeom prst="rect">
            <a:avLst/>
          </a:prstGeom>
          <a:noFill/>
        </p:spPr>
        <p:txBody>
          <a:bodyPr wrap="square" rtlCol="0">
            <a:spAutoFit/>
          </a:bodyPr>
          <a:lstStyle/>
          <a:p>
            <a:r>
              <a:rPr lang="en-US" dirty="0" smtClean="0"/>
              <a:t> </a:t>
            </a:r>
            <a:endParaRPr lang="en-US" dirty="0"/>
          </a:p>
        </p:txBody>
      </p:sp>
      <p:sp>
        <p:nvSpPr>
          <p:cNvPr id="6" name="Title 1"/>
          <p:cNvSpPr txBox="1">
            <a:spLocks/>
          </p:cNvSpPr>
          <p:nvPr/>
        </p:nvSpPr>
        <p:spPr>
          <a:xfrm>
            <a:off x="457200" y="177662"/>
            <a:ext cx="7086600" cy="685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2400"/>
              <a:buFont typeface="Verizon NHG DS"/>
              <a:buNone/>
              <a:defRPr sz="2400" b="1" i="0" u="none" strike="noStrike" cap="none">
                <a:solidFill>
                  <a:schemeClr val="dk1"/>
                </a:solidFill>
                <a:latin typeface="Verizon NHG DS"/>
                <a:ea typeface="Verizon NHG DS"/>
                <a:cs typeface="Verizon NHG DS"/>
                <a:sym typeface="Verizon NHG D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000" dirty="0" smtClean="0">
                <a:latin typeface="Calibri" panose="020F0502020204030204" pitchFamily="34" charset="0"/>
                <a:cs typeface="Calibri" panose="020F0502020204030204" pitchFamily="34" charset="0"/>
              </a:rPr>
              <a:t>Verint Accuracy Calculation Logic</a:t>
            </a:r>
            <a:endParaRPr lang="en-US" sz="2000" dirty="0">
              <a:latin typeface="Calibri" panose="020F0502020204030204" pitchFamily="34" charset="0"/>
              <a:cs typeface="Calibri" panose="020F0502020204030204" pitchFamily="34" charset="0"/>
            </a:endParaRPr>
          </a:p>
        </p:txBody>
      </p:sp>
      <p:sp>
        <p:nvSpPr>
          <p:cNvPr id="7" name="TextBox 6"/>
          <p:cNvSpPr txBox="1"/>
          <p:nvPr/>
        </p:nvSpPr>
        <p:spPr>
          <a:xfrm>
            <a:off x="475490" y="1089295"/>
            <a:ext cx="1097280" cy="646331"/>
          </a:xfrm>
          <a:prstGeom prst="rect">
            <a:avLst/>
          </a:prstGeom>
          <a:solidFill>
            <a:schemeClr val="bg2"/>
          </a:solidFill>
        </p:spPr>
        <p:txBody>
          <a:bodyPr wrap="square" rtlCol="0">
            <a:spAutoFit/>
          </a:bodyPr>
          <a:lstStyle/>
          <a:p>
            <a:r>
              <a:rPr lang="en-US" sz="1200" dirty="0" smtClean="0">
                <a:solidFill>
                  <a:schemeClr val="bg1"/>
                </a:solidFill>
                <a:latin typeface="Calibri" panose="020F0502020204030204" pitchFamily="34" charset="0"/>
                <a:cs typeface="Calibri" panose="020F0502020204030204" pitchFamily="34" charset="0"/>
              </a:rPr>
              <a:t>Total Transcripts (57k)</a:t>
            </a:r>
            <a:endParaRPr lang="en-US" sz="1200" dirty="0">
              <a:solidFill>
                <a:schemeClr val="bg1"/>
              </a:solidFill>
              <a:latin typeface="Calibri" panose="020F0502020204030204" pitchFamily="34" charset="0"/>
              <a:cs typeface="Calibri" panose="020F0502020204030204" pitchFamily="34" charset="0"/>
            </a:endParaRPr>
          </a:p>
        </p:txBody>
      </p:sp>
      <p:cxnSp>
        <p:nvCxnSpPr>
          <p:cNvPr id="10" name="Straight Arrow Connector 9"/>
          <p:cNvCxnSpPr>
            <a:stCxn id="7" idx="3"/>
          </p:cNvCxnSpPr>
          <p:nvPr/>
        </p:nvCxnSpPr>
        <p:spPr>
          <a:xfrm flipV="1">
            <a:off x="1572770" y="1412460"/>
            <a:ext cx="5266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21410" y="1055619"/>
            <a:ext cx="1097280" cy="830997"/>
          </a:xfrm>
          <a:prstGeom prst="rect">
            <a:avLst/>
          </a:prstGeom>
          <a:solidFill>
            <a:schemeClr val="bg2"/>
          </a:solidFill>
        </p:spPr>
        <p:txBody>
          <a:bodyPr wrap="square" rtlCol="0">
            <a:spAutoFit/>
          </a:bodyPr>
          <a:lstStyle/>
          <a:p>
            <a:r>
              <a:rPr lang="en-US" sz="1200" dirty="0" smtClean="0">
                <a:solidFill>
                  <a:schemeClr val="bg1"/>
                </a:solidFill>
                <a:latin typeface="Calibri" panose="020F0502020204030204" pitchFamily="34" charset="0"/>
                <a:cs typeface="Calibri" panose="020F0502020204030204" pitchFamily="34" charset="0"/>
              </a:rPr>
              <a:t>Only Belong to TP&amp; Plan Feature Options (23k)</a:t>
            </a:r>
            <a:endParaRPr lang="en-US" sz="1200" dirty="0">
              <a:solidFill>
                <a:schemeClr val="bg1"/>
              </a:solidFill>
              <a:latin typeface="Calibri" panose="020F0502020204030204" pitchFamily="34" charset="0"/>
              <a:cs typeface="Calibri" panose="020F0502020204030204" pitchFamily="34" charset="0"/>
            </a:endParaRPr>
          </a:p>
        </p:txBody>
      </p:sp>
      <p:sp>
        <p:nvSpPr>
          <p:cNvPr id="12" name="TextBox 11"/>
          <p:cNvSpPr txBox="1"/>
          <p:nvPr/>
        </p:nvSpPr>
        <p:spPr>
          <a:xfrm>
            <a:off x="302666" y="3675625"/>
            <a:ext cx="7395668" cy="900246"/>
          </a:xfrm>
          <a:prstGeom prst="rect">
            <a:avLst/>
          </a:prstGeom>
          <a:noFill/>
        </p:spPr>
        <p:txBody>
          <a:bodyPr wrap="square" rtlCol="0">
            <a:spAutoFit/>
          </a:bodyPr>
          <a:lstStyle/>
          <a:p>
            <a:r>
              <a:rPr lang="en-US" sz="1050" dirty="0" smtClean="0">
                <a:latin typeface="Calibri" panose="020F0502020204030204" pitchFamily="34" charset="0"/>
                <a:cs typeface="Calibri" panose="020F0502020204030204" pitchFamily="34" charset="0"/>
              </a:rPr>
              <a:t>Transcripts </a:t>
            </a:r>
            <a:r>
              <a:rPr lang="en-US" sz="1050" dirty="0">
                <a:latin typeface="Calibri" panose="020F0502020204030204" pitchFamily="34" charset="0"/>
                <a:cs typeface="Calibri" panose="020F0502020204030204" pitchFamily="34" charset="0"/>
              </a:rPr>
              <a:t>which belongs to only </a:t>
            </a:r>
            <a:r>
              <a:rPr lang="en-US" sz="1050" b="1" dirty="0">
                <a:latin typeface="Calibri" panose="020F0502020204030204" pitchFamily="34" charset="0"/>
                <a:cs typeface="Calibri" panose="020F0502020204030204" pitchFamily="34" charset="0"/>
              </a:rPr>
              <a:t>“CD INTL Travel Pass” </a:t>
            </a:r>
            <a:r>
              <a:rPr lang="en-US" sz="1050" dirty="0">
                <a:latin typeface="Calibri" panose="020F0502020204030204" pitchFamily="34" charset="0"/>
                <a:cs typeface="Calibri" panose="020F0502020204030204" pitchFamily="34" charset="0"/>
              </a:rPr>
              <a:t>and </a:t>
            </a:r>
            <a:r>
              <a:rPr lang="en-US" sz="1050" b="1" dirty="0">
                <a:latin typeface="Calibri" panose="020F0502020204030204" pitchFamily="34" charset="0"/>
                <a:cs typeface="Calibri" panose="020F0502020204030204" pitchFamily="34" charset="0"/>
              </a:rPr>
              <a:t>“CD INTL International Plan Feature </a:t>
            </a:r>
            <a:r>
              <a:rPr lang="en-US" sz="1050" b="1" dirty="0" smtClean="0">
                <a:latin typeface="Calibri" panose="020F0502020204030204" pitchFamily="34" charset="0"/>
                <a:cs typeface="Calibri" panose="020F0502020204030204" pitchFamily="34" charset="0"/>
              </a:rPr>
              <a:t>Options”</a:t>
            </a:r>
            <a:r>
              <a:rPr lang="en-US" sz="1050" dirty="0" smtClean="0">
                <a:latin typeface="Calibri" panose="020F0502020204030204" pitchFamily="34" charset="0"/>
                <a:cs typeface="Calibri" panose="020F0502020204030204" pitchFamily="34" charset="0"/>
              </a:rPr>
              <a:t> and does not belong to any other call topic category are considered as a general case of TP enquiry and are exempted from the accuracy calculation to measure the model performance on the remaining specific categories. Inclusion of the generic categories increased the accuracy. To avoid biasness due to the skewness of the data towards a particular category 23k transcripts have been left out while accuracy calculation.</a:t>
            </a:r>
            <a:endParaRPr lang="en-US" sz="1050" dirty="0">
              <a:latin typeface="Calibri" panose="020F0502020204030204" pitchFamily="34" charset="0"/>
              <a:cs typeface="Calibri" panose="020F0502020204030204" pitchFamily="34" charset="0"/>
            </a:endParaRPr>
          </a:p>
        </p:txBody>
      </p:sp>
      <p:cxnSp>
        <p:nvCxnSpPr>
          <p:cNvPr id="14" name="Straight Arrow Connector 13"/>
          <p:cNvCxnSpPr>
            <a:stCxn id="11" idx="3"/>
          </p:cNvCxnSpPr>
          <p:nvPr/>
        </p:nvCxnSpPr>
        <p:spPr>
          <a:xfrm flipV="1">
            <a:off x="3218690" y="1471117"/>
            <a:ext cx="5193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03906" y="1089295"/>
            <a:ext cx="1148487" cy="646331"/>
          </a:xfrm>
          <a:prstGeom prst="rect">
            <a:avLst/>
          </a:prstGeom>
          <a:solidFill>
            <a:schemeClr val="accent1"/>
          </a:solidFill>
        </p:spPr>
        <p:txBody>
          <a:bodyPr wrap="square" rtlCol="0">
            <a:spAutoFit/>
          </a:bodyPr>
          <a:lstStyle/>
          <a:p>
            <a:r>
              <a:rPr lang="en-US" sz="1200" dirty="0" smtClean="0">
                <a:solidFill>
                  <a:schemeClr val="bg1"/>
                </a:solidFill>
                <a:latin typeface="Calibri" panose="020F0502020204030204" pitchFamily="34" charset="0"/>
                <a:cs typeface="Calibri" panose="020F0502020204030204" pitchFamily="34" charset="0"/>
              </a:rPr>
              <a:t>Transcripts for Evaluation (34k) </a:t>
            </a:r>
            <a:endParaRPr lang="en-US" sz="1200" dirty="0">
              <a:solidFill>
                <a:schemeClr val="bg1"/>
              </a:solidFill>
              <a:latin typeface="Calibri" panose="020F0502020204030204" pitchFamily="34" charset="0"/>
              <a:cs typeface="Calibri" panose="020F0502020204030204" pitchFamily="34" charset="0"/>
            </a:endParaRPr>
          </a:p>
        </p:txBody>
      </p:sp>
      <p:sp>
        <p:nvSpPr>
          <p:cNvPr id="17" name="TextBox 16"/>
          <p:cNvSpPr txBox="1"/>
          <p:nvPr/>
        </p:nvSpPr>
        <p:spPr>
          <a:xfrm>
            <a:off x="442570" y="413815"/>
            <a:ext cx="4509823" cy="646331"/>
          </a:xfrm>
          <a:prstGeom prst="rect">
            <a:avLst/>
          </a:prstGeom>
          <a:noFill/>
        </p:spPr>
        <p:txBody>
          <a:bodyPr wrap="square" rtlCol="0">
            <a:spAutoFit/>
          </a:bodyPr>
          <a:lstStyle/>
          <a:p>
            <a:r>
              <a:rPr lang="en-US" sz="1200" b="1" dirty="0" smtClean="0">
                <a:latin typeface="Calibri" panose="020F0502020204030204" pitchFamily="34" charset="0"/>
                <a:cs typeface="Calibri" panose="020F0502020204030204" pitchFamily="34" charset="0"/>
              </a:rPr>
              <a:t>Excluding generic Travel Pass Enquiry Classes. Considering the classes which does not fall into anyone of the NLP primary category other than TP &amp; Plan</a:t>
            </a:r>
            <a:endParaRPr lang="en-US" sz="1200" b="1" dirty="0">
              <a:latin typeface="Calibri" panose="020F0502020204030204" pitchFamily="34" charset="0"/>
              <a:cs typeface="Calibri" panose="020F0502020204030204" pitchFamily="34" charset="0"/>
            </a:endParaRPr>
          </a:p>
        </p:txBody>
      </p:sp>
      <p:cxnSp>
        <p:nvCxnSpPr>
          <p:cNvPr id="19" name="Straight Arrow Connector 18"/>
          <p:cNvCxnSpPr>
            <a:stCxn id="15" idx="3"/>
          </p:cNvCxnSpPr>
          <p:nvPr/>
        </p:nvCxnSpPr>
        <p:spPr>
          <a:xfrm flipV="1">
            <a:off x="4952393" y="1412460"/>
            <a:ext cx="4974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37609" y="1043128"/>
            <a:ext cx="1294789" cy="738664"/>
          </a:xfrm>
          <a:prstGeom prst="rect">
            <a:avLst/>
          </a:prstGeom>
          <a:solidFill>
            <a:schemeClr val="accent5">
              <a:lumMod val="40000"/>
              <a:lumOff val="60000"/>
            </a:schemeClr>
          </a:solidFill>
        </p:spPr>
        <p:txBody>
          <a:bodyPr wrap="square" rtlCol="0">
            <a:spAutoFit/>
          </a:bodyPr>
          <a:lstStyle/>
          <a:p>
            <a:r>
              <a:rPr lang="en-US" dirty="0" smtClean="0">
                <a:latin typeface="Calibri" panose="020F0502020204030204" pitchFamily="34" charset="0"/>
                <a:cs typeface="Calibri" panose="020F0502020204030204" pitchFamily="34" charset="0"/>
              </a:rPr>
              <a:t>Correct Classification (22k)</a:t>
            </a:r>
            <a:endParaRPr lang="en-US" dirty="0">
              <a:latin typeface="Calibri" panose="020F0502020204030204" pitchFamily="34" charset="0"/>
              <a:cs typeface="Calibri" panose="020F0502020204030204" pitchFamily="34" charset="0"/>
            </a:endParaRPr>
          </a:p>
        </p:txBody>
      </p:sp>
      <p:sp>
        <p:nvSpPr>
          <p:cNvPr id="21" name="Oval 20"/>
          <p:cNvSpPr/>
          <p:nvPr/>
        </p:nvSpPr>
        <p:spPr>
          <a:xfrm>
            <a:off x="6598312" y="1089295"/>
            <a:ext cx="804672" cy="569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cs typeface="Calibri" panose="020F0502020204030204" pitchFamily="34" charset="0"/>
              </a:rPr>
              <a:t>Accuracy 65%</a:t>
            </a:r>
            <a:endParaRPr lang="en-US" sz="800" dirty="0">
              <a:latin typeface="Calibri" panose="020F0502020204030204" pitchFamily="34" charset="0"/>
              <a:cs typeface="Calibri" panose="020F0502020204030204" pitchFamily="34" charset="0"/>
            </a:endParaRPr>
          </a:p>
        </p:txBody>
      </p:sp>
      <p:sp>
        <p:nvSpPr>
          <p:cNvPr id="22" name="TextBox 21"/>
          <p:cNvSpPr txBox="1"/>
          <p:nvPr/>
        </p:nvSpPr>
        <p:spPr>
          <a:xfrm>
            <a:off x="475490" y="1971360"/>
            <a:ext cx="2823666" cy="461665"/>
          </a:xfrm>
          <a:prstGeom prst="rect">
            <a:avLst/>
          </a:prstGeom>
          <a:noFill/>
        </p:spPr>
        <p:txBody>
          <a:bodyPr wrap="square" rtlCol="0">
            <a:spAutoFit/>
          </a:bodyPr>
          <a:lstStyle/>
          <a:p>
            <a:r>
              <a:rPr lang="en-US" sz="1200" b="1" dirty="0" smtClean="0">
                <a:latin typeface="Calibri" panose="020F0502020204030204" pitchFamily="34" charset="0"/>
                <a:cs typeface="Calibri" panose="020F0502020204030204" pitchFamily="34" charset="0"/>
              </a:rPr>
              <a:t>Including generic Travel Pass Enquiry Classes</a:t>
            </a:r>
            <a:endParaRPr lang="en-US" sz="1200" b="1" dirty="0">
              <a:latin typeface="Calibri" panose="020F0502020204030204" pitchFamily="34" charset="0"/>
              <a:cs typeface="Calibri" panose="020F0502020204030204" pitchFamily="34" charset="0"/>
            </a:endParaRPr>
          </a:p>
        </p:txBody>
      </p:sp>
      <p:sp>
        <p:nvSpPr>
          <p:cNvPr id="23" name="TextBox 22"/>
          <p:cNvSpPr txBox="1"/>
          <p:nvPr/>
        </p:nvSpPr>
        <p:spPr>
          <a:xfrm>
            <a:off x="391363" y="2687772"/>
            <a:ext cx="1097280" cy="646331"/>
          </a:xfrm>
          <a:prstGeom prst="rect">
            <a:avLst/>
          </a:prstGeom>
          <a:solidFill>
            <a:schemeClr val="bg2"/>
          </a:solidFill>
        </p:spPr>
        <p:txBody>
          <a:bodyPr wrap="square" rtlCol="0">
            <a:spAutoFit/>
          </a:bodyPr>
          <a:lstStyle/>
          <a:p>
            <a:r>
              <a:rPr lang="en-US" sz="1200" dirty="0" smtClean="0">
                <a:solidFill>
                  <a:schemeClr val="bg1"/>
                </a:solidFill>
                <a:latin typeface="Calibri" panose="020F0502020204030204" pitchFamily="34" charset="0"/>
                <a:cs typeface="Calibri" panose="020F0502020204030204" pitchFamily="34" charset="0"/>
              </a:rPr>
              <a:t>Total Transcripts (57k)</a:t>
            </a:r>
            <a:endParaRPr lang="en-US" sz="1200" dirty="0">
              <a:solidFill>
                <a:schemeClr val="bg1"/>
              </a:solidFill>
              <a:latin typeface="Calibri" panose="020F0502020204030204" pitchFamily="34" charset="0"/>
              <a:cs typeface="Calibri" panose="020F0502020204030204" pitchFamily="34" charset="0"/>
            </a:endParaRPr>
          </a:p>
        </p:txBody>
      </p:sp>
      <p:cxnSp>
        <p:nvCxnSpPr>
          <p:cNvPr id="24" name="Straight Arrow Connector 23"/>
          <p:cNvCxnSpPr>
            <a:stCxn id="23" idx="3"/>
          </p:cNvCxnSpPr>
          <p:nvPr/>
        </p:nvCxnSpPr>
        <p:spPr>
          <a:xfrm flipV="1">
            <a:off x="1488643" y="3010937"/>
            <a:ext cx="5266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015337" y="2666719"/>
            <a:ext cx="1294789" cy="738664"/>
          </a:xfrm>
          <a:prstGeom prst="rect">
            <a:avLst/>
          </a:prstGeom>
          <a:solidFill>
            <a:schemeClr val="accent5">
              <a:lumMod val="40000"/>
              <a:lumOff val="60000"/>
            </a:schemeClr>
          </a:solidFill>
        </p:spPr>
        <p:txBody>
          <a:bodyPr wrap="square" rtlCol="0">
            <a:spAutoFit/>
          </a:bodyPr>
          <a:lstStyle/>
          <a:p>
            <a:r>
              <a:rPr lang="en-US" dirty="0" smtClean="0">
                <a:latin typeface="Calibri" panose="020F0502020204030204" pitchFamily="34" charset="0"/>
                <a:cs typeface="Calibri" panose="020F0502020204030204" pitchFamily="34" charset="0"/>
              </a:rPr>
              <a:t>Correct Classification (46k)</a:t>
            </a:r>
            <a:endParaRPr lang="en-US" dirty="0">
              <a:latin typeface="Calibri" panose="020F0502020204030204" pitchFamily="34" charset="0"/>
              <a:cs typeface="Calibri" panose="020F0502020204030204" pitchFamily="34" charset="0"/>
            </a:endParaRPr>
          </a:p>
        </p:txBody>
      </p:sp>
      <p:sp>
        <p:nvSpPr>
          <p:cNvPr id="30" name="Oval 29"/>
          <p:cNvSpPr/>
          <p:nvPr/>
        </p:nvSpPr>
        <p:spPr>
          <a:xfrm>
            <a:off x="3076040" y="2712886"/>
            <a:ext cx="804672" cy="569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cs typeface="Calibri" panose="020F0502020204030204" pitchFamily="34" charset="0"/>
              </a:rPr>
              <a:t>Accuracy 81%</a:t>
            </a:r>
            <a:endParaRPr lang="en-US" sz="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9355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103" y="38203"/>
            <a:ext cx="7086600" cy="453542"/>
          </a:xfrm>
        </p:spPr>
        <p:txBody>
          <a:bodyPr/>
          <a:lstStyle/>
          <a:p>
            <a:r>
              <a:rPr lang="en-US" dirty="0" smtClean="0"/>
              <a:t>Verint  Accuracy Calculation Steps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31" name="Slide Number Placeholder 3"/>
          <p:cNvSpPr txBox="1">
            <a:spLocks/>
          </p:cNvSpPr>
          <p:nvPr/>
        </p:nvSpPr>
        <p:spPr>
          <a:xfrm>
            <a:off x="8604504" y="5457496"/>
            <a:ext cx="228600" cy="22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700" b="1" i="0" u="none" strike="noStrike" cap="none">
                <a:solidFill>
                  <a:schemeClr val="dk1"/>
                </a:solidFill>
                <a:latin typeface="Verizon NHG DS"/>
                <a:ea typeface="Verizon NHG DS"/>
                <a:cs typeface="Verizon NHG DS"/>
                <a:sym typeface="Verizon NHG DS"/>
              </a:defRPr>
            </a:lvl1pPr>
            <a:lvl2pPr marL="0" marR="0" lvl="1" indent="0" algn="r" rtl="0">
              <a:lnSpc>
                <a:spcPct val="100000"/>
              </a:lnSpc>
              <a:spcBef>
                <a:spcPts val="0"/>
              </a:spcBef>
              <a:spcAft>
                <a:spcPts val="0"/>
              </a:spcAft>
              <a:buClr>
                <a:srgbClr val="000000"/>
              </a:buClr>
              <a:buFont typeface="Arial"/>
              <a:buNone/>
              <a:defRPr sz="700" b="1" i="0" u="none" strike="noStrike" cap="none">
                <a:solidFill>
                  <a:schemeClr val="dk1"/>
                </a:solidFill>
                <a:latin typeface="Verizon NHG DS"/>
                <a:ea typeface="Verizon NHG DS"/>
                <a:cs typeface="Verizon NHG DS"/>
                <a:sym typeface="Verizon NHG DS"/>
              </a:defRPr>
            </a:lvl2pPr>
            <a:lvl3pPr marL="0" marR="0" lvl="2" indent="0" algn="r" rtl="0">
              <a:lnSpc>
                <a:spcPct val="100000"/>
              </a:lnSpc>
              <a:spcBef>
                <a:spcPts val="0"/>
              </a:spcBef>
              <a:spcAft>
                <a:spcPts val="0"/>
              </a:spcAft>
              <a:buClr>
                <a:srgbClr val="000000"/>
              </a:buClr>
              <a:buFont typeface="Arial"/>
              <a:buNone/>
              <a:defRPr sz="700" b="1" i="0" u="none" strike="noStrike" cap="none">
                <a:solidFill>
                  <a:schemeClr val="dk1"/>
                </a:solidFill>
                <a:latin typeface="Verizon NHG DS"/>
                <a:ea typeface="Verizon NHG DS"/>
                <a:cs typeface="Verizon NHG DS"/>
                <a:sym typeface="Verizon NHG DS"/>
              </a:defRPr>
            </a:lvl3pPr>
            <a:lvl4pPr marL="0" marR="0" lvl="3" indent="0" algn="r" rtl="0">
              <a:lnSpc>
                <a:spcPct val="100000"/>
              </a:lnSpc>
              <a:spcBef>
                <a:spcPts val="0"/>
              </a:spcBef>
              <a:spcAft>
                <a:spcPts val="0"/>
              </a:spcAft>
              <a:buClr>
                <a:srgbClr val="000000"/>
              </a:buClr>
              <a:buFont typeface="Arial"/>
              <a:buNone/>
              <a:defRPr sz="700" b="1" i="0" u="none" strike="noStrike" cap="none">
                <a:solidFill>
                  <a:schemeClr val="dk1"/>
                </a:solidFill>
                <a:latin typeface="Verizon NHG DS"/>
                <a:ea typeface="Verizon NHG DS"/>
                <a:cs typeface="Verizon NHG DS"/>
                <a:sym typeface="Verizon NHG DS"/>
              </a:defRPr>
            </a:lvl4pPr>
            <a:lvl5pPr marL="0" marR="0" lvl="4" indent="0" algn="r" rtl="0">
              <a:lnSpc>
                <a:spcPct val="100000"/>
              </a:lnSpc>
              <a:spcBef>
                <a:spcPts val="0"/>
              </a:spcBef>
              <a:spcAft>
                <a:spcPts val="0"/>
              </a:spcAft>
              <a:buClr>
                <a:srgbClr val="000000"/>
              </a:buClr>
              <a:buFont typeface="Arial"/>
              <a:buNone/>
              <a:defRPr sz="700" b="1" i="0" u="none" strike="noStrike" cap="none">
                <a:solidFill>
                  <a:schemeClr val="dk1"/>
                </a:solidFill>
                <a:latin typeface="Verizon NHG DS"/>
                <a:ea typeface="Verizon NHG DS"/>
                <a:cs typeface="Verizon NHG DS"/>
                <a:sym typeface="Verizon NHG DS"/>
              </a:defRPr>
            </a:lvl5pPr>
            <a:lvl6pPr marL="0" marR="0" lvl="5" indent="0" algn="r" rtl="0">
              <a:lnSpc>
                <a:spcPct val="100000"/>
              </a:lnSpc>
              <a:spcBef>
                <a:spcPts val="0"/>
              </a:spcBef>
              <a:spcAft>
                <a:spcPts val="0"/>
              </a:spcAft>
              <a:buClr>
                <a:srgbClr val="000000"/>
              </a:buClr>
              <a:buFont typeface="Arial"/>
              <a:buNone/>
              <a:defRPr sz="700" b="1" i="0" u="none" strike="noStrike" cap="none">
                <a:solidFill>
                  <a:schemeClr val="dk1"/>
                </a:solidFill>
                <a:latin typeface="Verizon NHG DS"/>
                <a:ea typeface="Verizon NHG DS"/>
                <a:cs typeface="Verizon NHG DS"/>
                <a:sym typeface="Verizon NHG DS"/>
              </a:defRPr>
            </a:lvl6pPr>
            <a:lvl7pPr marL="0" marR="0" lvl="6" indent="0" algn="r" rtl="0">
              <a:lnSpc>
                <a:spcPct val="100000"/>
              </a:lnSpc>
              <a:spcBef>
                <a:spcPts val="0"/>
              </a:spcBef>
              <a:spcAft>
                <a:spcPts val="0"/>
              </a:spcAft>
              <a:buClr>
                <a:srgbClr val="000000"/>
              </a:buClr>
              <a:buFont typeface="Arial"/>
              <a:buNone/>
              <a:defRPr sz="700" b="1" i="0" u="none" strike="noStrike" cap="none">
                <a:solidFill>
                  <a:schemeClr val="dk1"/>
                </a:solidFill>
                <a:latin typeface="Verizon NHG DS"/>
                <a:ea typeface="Verizon NHG DS"/>
                <a:cs typeface="Verizon NHG DS"/>
                <a:sym typeface="Verizon NHG DS"/>
              </a:defRPr>
            </a:lvl7pPr>
            <a:lvl8pPr marL="0" marR="0" lvl="7" indent="0" algn="r" rtl="0">
              <a:lnSpc>
                <a:spcPct val="100000"/>
              </a:lnSpc>
              <a:spcBef>
                <a:spcPts val="0"/>
              </a:spcBef>
              <a:spcAft>
                <a:spcPts val="0"/>
              </a:spcAft>
              <a:buClr>
                <a:srgbClr val="000000"/>
              </a:buClr>
              <a:buFont typeface="Arial"/>
              <a:buNone/>
              <a:defRPr sz="700" b="1" i="0" u="none" strike="noStrike" cap="none">
                <a:solidFill>
                  <a:schemeClr val="dk1"/>
                </a:solidFill>
                <a:latin typeface="Verizon NHG DS"/>
                <a:ea typeface="Verizon NHG DS"/>
                <a:cs typeface="Verizon NHG DS"/>
                <a:sym typeface="Verizon NHG DS"/>
              </a:defRPr>
            </a:lvl8pPr>
            <a:lvl9pPr marL="0" marR="0" lvl="8" indent="0" algn="r" rtl="0">
              <a:lnSpc>
                <a:spcPct val="100000"/>
              </a:lnSpc>
              <a:spcBef>
                <a:spcPts val="0"/>
              </a:spcBef>
              <a:spcAft>
                <a:spcPts val="0"/>
              </a:spcAft>
              <a:buClr>
                <a:srgbClr val="000000"/>
              </a:buClr>
              <a:buFont typeface="Arial"/>
              <a:buNone/>
              <a:defRPr sz="700" b="1" i="0" u="none" strike="noStrike" cap="none">
                <a:solidFill>
                  <a:schemeClr val="dk1"/>
                </a:solidFill>
                <a:latin typeface="Verizon NHG DS"/>
                <a:ea typeface="Verizon NHG DS"/>
                <a:cs typeface="Verizon NHG DS"/>
                <a:sym typeface="Verizon NHG DS"/>
              </a:defRPr>
            </a:lvl9pPr>
          </a:lstStyle>
          <a:p>
            <a:fld id="{00000000-1234-1234-1234-123412341234}" type="slidenum">
              <a:rPr lang="en-US" smtClean="0"/>
              <a:pPr/>
              <a:t>21</a:t>
            </a:fld>
            <a:endParaRPr lang="en-US"/>
          </a:p>
        </p:txBody>
      </p:sp>
      <p:sp>
        <p:nvSpPr>
          <p:cNvPr id="32" name="TextBox 31"/>
          <p:cNvSpPr txBox="1"/>
          <p:nvPr/>
        </p:nvSpPr>
        <p:spPr>
          <a:xfrm>
            <a:off x="362103" y="1619164"/>
            <a:ext cx="1228954" cy="261610"/>
          </a:xfrm>
          <a:prstGeom prst="rect">
            <a:avLst/>
          </a:prstGeom>
          <a:solidFill>
            <a:schemeClr val="bg2"/>
          </a:solidFill>
        </p:spPr>
        <p:txBody>
          <a:bodyPr wrap="square" rtlCol="0">
            <a:spAutoFit/>
          </a:bodyPr>
          <a:lstStyle/>
          <a:p>
            <a:r>
              <a:rPr lang="en-US" sz="1100" dirty="0" smtClean="0"/>
              <a:t> </a:t>
            </a:r>
            <a:r>
              <a:rPr lang="en-US" sz="1100" b="1" dirty="0">
                <a:solidFill>
                  <a:schemeClr val="bg1"/>
                </a:solidFill>
                <a:latin typeface="Calibri" panose="020F0502020204030204" pitchFamily="34" charset="0"/>
                <a:cs typeface="Calibri" panose="020F0502020204030204" pitchFamily="34" charset="0"/>
              </a:rPr>
              <a:t>Phone Settings </a:t>
            </a:r>
          </a:p>
        </p:txBody>
      </p:sp>
      <p:cxnSp>
        <p:nvCxnSpPr>
          <p:cNvPr id="33" name="Straight Arrow Connector 32"/>
          <p:cNvCxnSpPr>
            <a:stCxn id="32" idx="3"/>
          </p:cNvCxnSpPr>
          <p:nvPr/>
        </p:nvCxnSpPr>
        <p:spPr>
          <a:xfrm>
            <a:off x="1591057" y="1749969"/>
            <a:ext cx="44622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ext uri="{D42A27DB-BD31-4B8C-83A1-F6EECF244321}">
                <p14:modId xmlns:p14="http://schemas.microsoft.com/office/powerpoint/2010/main" val="3101604145"/>
              </p:ext>
            </p:extLst>
          </p:nvPr>
        </p:nvGraphicFramePr>
        <p:xfrm>
          <a:off x="2073048" y="1003668"/>
          <a:ext cx="2171700" cy="2152650"/>
        </p:xfrm>
        <a:graphic>
          <a:graphicData uri="http://schemas.openxmlformats.org/drawingml/2006/table">
            <a:tbl>
              <a:tblPr>
                <a:tableStyleId>{6F840020-0B92-4D9B-80F3-2EBCC80E91FB}</a:tableStyleId>
              </a:tblPr>
              <a:tblGrid>
                <a:gridCol w="2171700"/>
              </a:tblGrid>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Data Connection</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INTL How to Dial/Device Settings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Device Settings &amp; Issues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 CD TRBL Voice</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Data Connection/Browser</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Apps, Features &amp; Services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Messaging</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Voicemail</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Device Settings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INTL How to Dial</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INTL </a:t>
                      </a:r>
                      <a:r>
                        <a:rPr lang="en-US" sz="900" u="none" strike="noStrike" dirty="0" err="1">
                          <a:effectLst/>
                          <a:latin typeface="Calibri" panose="020F0502020204030204" pitchFamily="34" charset="0"/>
                          <a:cs typeface="Calibri" panose="020F0502020204030204" pitchFamily="34" charset="0"/>
                        </a:rPr>
                        <a:t>iDial</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Network Signal Issues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EQIP Setup/Activation Issues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EQIP Dual SIM</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80278">
                <a:tc>
                  <a:txBody>
                    <a:bodyPr/>
                    <a:lstStyle/>
                    <a:p>
                      <a:pPr algn="l" fontAlgn="b"/>
                      <a:r>
                        <a:rPr lang="en-US" sz="900" u="none" strike="noStrike" dirty="0">
                          <a:effectLst/>
                          <a:latin typeface="Calibri" panose="020F0502020204030204" pitchFamily="34" charset="0"/>
                          <a:cs typeface="Calibri" panose="020F0502020204030204" pitchFamily="34" charset="0"/>
                        </a:rPr>
                        <a:t>CD TRBL Network Extenders</a:t>
                      </a:r>
                      <a:endParaRPr lang="en-US" sz="9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bl>
          </a:graphicData>
        </a:graphic>
      </p:graphicFrame>
      <p:sp>
        <p:nvSpPr>
          <p:cNvPr id="35" name="TextBox 34"/>
          <p:cNvSpPr txBox="1"/>
          <p:nvPr/>
        </p:nvSpPr>
        <p:spPr>
          <a:xfrm>
            <a:off x="471972" y="3261106"/>
            <a:ext cx="987552" cy="263348"/>
          </a:xfrm>
          <a:prstGeom prst="rect">
            <a:avLst/>
          </a:prstGeom>
          <a:solidFill>
            <a:schemeClr val="bg2"/>
          </a:solidFill>
        </p:spPr>
        <p:txBody>
          <a:bodyPr wrap="square" rtlCol="0">
            <a:spAutoFit/>
          </a:bodyPr>
          <a:lstStyle/>
          <a:p>
            <a:pPr algn="ctr"/>
            <a:r>
              <a:rPr lang="en-US" sz="1100" dirty="0" smtClean="0">
                <a:solidFill>
                  <a:schemeClr val="bg1"/>
                </a:solidFill>
              </a:rPr>
              <a:t> </a:t>
            </a:r>
            <a:r>
              <a:rPr lang="en-US" sz="1100" b="1" dirty="0">
                <a:solidFill>
                  <a:schemeClr val="bg1"/>
                </a:solidFill>
                <a:latin typeface="Calibri" panose="020F0502020204030204" pitchFamily="34" charset="0"/>
                <a:cs typeface="Calibri" panose="020F0502020204030204" pitchFamily="34" charset="0"/>
              </a:rPr>
              <a:t>Billing </a:t>
            </a:r>
          </a:p>
        </p:txBody>
      </p:sp>
      <p:cxnSp>
        <p:nvCxnSpPr>
          <p:cNvPr id="36" name="Straight Arrow Connector 35"/>
          <p:cNvCxnSpPr/>
          <p:nvPr/>
        </p:nvCxnSpPr>
        <p:spPr>
          <a:xfrm flipV="1">
            <a:off x="1459524" y="3388689"/>
            <a:ext cx="446227" cy="4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1789665299"/>
              </p:ext>
            </p:extLst>
          </p:nvPr>
        </p:nvGraphicFramePr>
        <p:xfrm>
          <a:off x="2037284" y="3261106"/>
          <a:ext cx="2529524" cy="1667510"/>
        </p:xfrm>
        <a:graphic>
          <a:graphicData uri="http://schemas.openxmlformats.org/drawingml/2006/table">
            <a:tbl>
              <a:tblPr>
                <a:tableStyleId>{6F840020-0B92-4D9B-80F3-2EBCC80E91FB}</a:tableStyleId>
              </a:tblPr>
              <a:tblGrid>
                <a:gridCol w="2529524"/>
              </a:tblGrid>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BILL </a:t>
                      </a:r>
                      <a:r>
                        <a:rPr lang="en-US" sz="800" u="none" strike="noStrike" dirty="0" err="1">
                          <a:effectLst/>
                          <a:latin typeface="Calibri" panose="020F0502020204030204" pitchFamily="34" charset="0"/>
                          <a:cs typeface="Calibri" panose="020F0502020204030204" pitchFamily="34" charset="0"/>
                        </a:rPr>
                        <a:t>Bill</a:t>
                      </a:r>
                      <a:r>
                        <a:rPr lang="en-US" sz="800" u="none" strike="noStrike" dirty="0">
                          <a:effectLst/>
                          <a:latin typeface="Calibri" panose="020F0502020204030204" pitchFamily="34" charset="0"/>
                          <a:cs typeface="Calibri" panose="020F0502020204030204" pitchFamily="34" charset="0"/>
                        </a:rPr>
                        <a:t> Explanation</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ACCT Billing System Password</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BILL ELEU Discount</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BILL </a:t>
                      </a:r>
                      <a:r>
                        <a:rPr lang="en-US" sz="800" u="none" strike="noStrike" dirty="0" err="1">
                          <a:effectLst/>
                          <a:latin typeface="Calibri" panose="020F0502020204030204" pitchFamily="34" charset="0"/>
                          <a:cs typeface="Calibri" panose="020F0502020204030204" pitchFamily="34" charset="0"/>
                        </a:rPr>
                        <a:t>Bill</a:t>
                      </a:r>
                      <a:r>
                        <a:rPr lang="en-US" sz="800" u="none" strike="noStrike" dirty="0">
                          <a:effectLst/>
                          <a:latin typeface="Calibri" panose="020F0502020204030204" pitchFamily="34" charset="0"/>
                          <a:cs typeface="Calibri" panose="020F0502020204030204" pitchFamily="34" charset="0"/>
                        </a:rPr>
                        <a:t> Format </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PYMT Bank Bill Pay</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BILL Dispute Charges</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BILL Specific Charge Inquiry</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BILL </a:t>
                      </a:r>
                      <a:r>
                        <a:rPr lang="en-US" sz="800" u="none" strike="noStrike" dirty="0" err="1">
                          <a:effectLst/>
                          <a:latin typeface="Calibri" panose="020F0502020204030204" pitchFamily="34" charset="0"/>
                          <a:cs typeface="Calibri" panose="020F0502020204030204" pitchFamily="34" charset="0"/>
                        </a:rPr>
                        <a:t>Bill</a:t>
                      </a:r>
                      <a:r>
                        <a:rPr lang="en-US" sz="800" u="none" strike="noStrike" dirty="0">
                          <a:effectLst/>
                          <a:latin typeface="Calibri" panose="020F0502020204030204" pitchFamily="34" charset="0"/>
                          <a:cs typeface="Calibri" panose="020F0502020204030204" pitchFamily="34" charset="0"/>
                        </a:rPr>
                        <a:t> Copy </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PYMT Make a Payment</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BILL Credit Request</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BILL Cycle Date</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BILL Balance Inquiry</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92365">
                <a:tc>
                  <a:txBody>
                    <a:bodyPr/>
                    <a:lstStyle/>
                    <a:p>
                      <a:pPr algn="l" fontAlgn="b"/>
                      <a:r>
                        <a:rPr lang="en-US" sz="800" u="none" strike="noStrike" dirty="0">
                          <a:effectLst/>
                          <a:latin typeface="Calibri" panose="020F0502020204030204" pitchFamily="34" charset="0"/>
                          <a:cs typeface="Calibri" panose="020F0502020204030204" pitchFamily="34" charset="0"/>
                        </a:rPr>
                        <a:t>CD UPGR Bill to Account Review </a:t>
                      </a:r>
                      <a:endParaRPr lang="en-US" sz="8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bl>
          </a:graphicData>
        </a:graphic>
      </p:graphicFrame>
      <p:sp>
        <p:nvSpPr>
          <p:cNvPr id="38" name="TextBox 37"/>
          <p:cNvSpPr txBox="1"/>
          <p:nvPr/>
        </p:nvSpPr>
        <p:spPr>
          <a:xfrm>
            <a:off x="4526892" y="1342478"/>
            <a:ext cx="1371600" cy="261610"/>
          </a:xfrm>
          <a:prstGeom prst="rect">
            <a:avLst/>
          </a:prstGeom>
          <a:solidFill>
            <a:schemeClr val="bg2"/>
          </a:solidFill>
        </p:spPr>
        <p:txBody>
          <a:bodyPr wrap="square" rtlCol="0">
            <a:spAutoFit/>
          </a:bodyPr>
          <a:lstStyle/>
          <a:p>
            <a:r>
              <a:rPr lang="en-US" sz="1100" b="1" dirty="0" smtClean="0">
                <a:solidFill>
                  <a:schemeClr val="bg1"/>
                </a:solidFill>
                <a:latin typeface="Calibri" panose="020F0502020204030204" pitchFamily="34" charset="0"/>
                <a:cs typeface="Calibri" panose="020F0502020204030204" pitchFamily="34" charset="0"/>
              </a:rPr>
              <a:t>Plan</a:t>
            </a:r>
            <a:r>
              <a:rPr lang="en-US" sz="1100" b="1" dirty="0">
                <a:solidFill>
                  <a:schemeClr val="bg1"/>
                </a:solidFill>
                <a:latin typeface="Calibri" panose="020F0502020204030204" pitchFamily="34" charset="0"/>
                <a:cs typeface="Calibri" panose="020F0502020204030204" pitchFamily="34" charset="0"/>
              </a:rPr>
              <a:t>&amp; Travel Pass</a:t>
            </a:r>
          </a:p>
        </p:txBody>
      </p:sp>
      <p:cxnSp>
        <p:nvCxnSpPr>
          <p:cNvPr id="39" name="Straight Arrow Connector 38"/>
          <p:cNvCxnSpPr/>
          <p:nvPr/>
        </p:nvCxnSpPr>
        <p:spPr>
          <a:xfrm>
            <a:off x="5898492" y="1479638"/>
            <a:ext cx="4389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Table 39"/>
          <p:cNvGraphicFramePr>
            <a:graphicFrameLocks noGrp="1"/>
          </p:cNvGraphicFramePr>
          <p:nvPr>
            <p:extLst>
              <p:ext uri="{D42A27DB-BD31-4B8C-83A1-F6EECF244321}">
                <p14:modId xmlns:p14="http://schemas.microsoft.com/office/powerpoint/2010/main" val="2432408489"/>
              </p:ext>
            </p:extLst>
          </p:nvPr>
        </p:nvGraphicFramePr>
        <p:xfrm>
          <a:off x="6312550" y="1020625"/>
          <a:ext cx="2578100" cy="1104900"/>
        </p:xfrm>
        <a:graphic>
          <a:graphicData uri="http://schemas.openxmlformats.org/drawingml/2006/table">
            <a:tbl>
              <a:tblPr>
                <a:tableStyleId>{6F840020-0B92-4D9B-80F3-2EBCC80E91FB}</a:tableStyleId>
              </a:tblPr>
              <a:tblGrid>
                <a:gridCol w="2578100"/>
              </a:tblGrid>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USAG Manage Usage</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INTL Travel Pass</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INTL International Plan Feature Options</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PLAN Review Current Plan</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PLAN Add/Change</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ACCT Add A Line/New Activation</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bl>
          </a:graphicData>
        </a:graphic>
      </p:graphicFrame>
      <p:sp>
        <p:nvSpPr>
          <p:cNvPr id="41" name="TextBox 40"/>
          <p:cNvSpPr txBox="1"/>
          <p:nvPr/>
        </p:nvSpPr>
        <p:spPr>
          <a:xfrm>
            <a:off x="4700677" y="2441729"/>
            <a:ext cx="757961" cy="261610"/>
          </a:xfrm>
          <a:prstGeom prst="rect">
            <a:avLst/>
          </a:prstGeom>
          <a:solidFill>
            <a:schemeClr val="bg2"/>
          </a:solidFill>
        </p:spPr>
        <p:txBody>
          <a:bodyPr wrap="square" rtlCol="0">
            <a:spAutoFit/>
          </a:bodyPr>
          <a:lstStyle/>
          <a:p>
            <a:r>
              <a:rPr lang="en-US" sz="1100" b="1" dirty="0" smtClean="0">
                <a:solidFill>
                  <a:schemeClr val="bg1"/>
                </a:solidFill>
                <a:latin typeface="Calibri" panose="020F0502020204030204" pitchFamily="34" charset="0"/>
                <a:cs typeface="Calibri" panose="020F0502020204030204" pitchFamily="34" charset="0"/>
              </a:rPr>
              <a:t>Fraud</a:t>
            </a:r>
            <a:endParaRPr lang="en-US" sz="1100" b="1" dirty="0">
              <a:solidFill>
                <a:schemeClr val="bg1"/>
              </a:solidFill>
              <a:latin typeface="Calibri" panose="020F0502020204030204" pitchFamily="34" charset="0"/>
              <a:cs typeface="Calibri" panose="020F0502020204030204" pitchFamily="34" charset="0"/>
            </a:endParaRPr>
          </a:p>
        </p:txBody>
      </p:sp>
      <p:cxnSp>
        <p:nvCxnSpPr>
          <p:cNvPr id="42" name="Straight Arrow Connector 41"/>
          <p:cNvCxnSpPr>
            <a:stCxn id="41" idx="3"/>
          </p:cNvCxnSpPr>
          <p:nvPr/>
        </p:nvCxnSpPr>
        <p:spPr>
          <a:xfrm>
            <a:off x="5458638" y="2572534"/>
            <a:ext cx="373075" cy="2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Table 42"/>
          <p:cNvGraphicFramePr>
            <a:graphicFrameLocks noGrp="1"/>
          </p:cNvGraphicFramePr>
          <p:nvPr>
            <p:extLst>
              <p:ext uri="{D42A27DB-BD31-4B8C-83A1-F6EECF244321}">
                <p14:modId xmlns:p14="http://schemas.microsoft.com/office/powerpoint/2010/main" val="471227770"/>
              </p:ext>
            </p:extLst>
          </p:nvPr>
        </p:nvGraphicFramePr>
        <p:xfrm>
          <a:off x="5880100" y="2441729"/>
          <a:ext cx="2578100" cy="350520"/>
        </p:xfrm>
        <a:graphic>
          <a:graphicData uri="http://schemas.openxmlformats.org/drawingml/2006/table">
            <a:tbl>
              <a:tblPr>
                <a:tableStyleId>{6F840020-0B92-4D9B-80F3-2EBCC80E91FB}</a:tableStyleId>
              </a:tblPr>
              <a:tblGrid>
                <a:gridCol w="2578100"/>
              </a:tblGrid>
              <a:tr h="165049">
                <a:tc>
                  <a:txBody>
                    <a:bodyPr/>
                    <a:lstStyle/>
                    <a:p>
                      <a:pPr algn="l" fontAlgn="b"/>
                      <a:r>
                        <a:rPr lang="en-US" sz="1050" u="none" strike="noStrike" dirty="0">
                          <a:effectLst/>
                          <a:latin typeface="Calibri" panose="020F0502020204030204" pitchFamily="34" charset="0"/>
                          <a:cs typeface="Calibri" panose="020F0502020204030204" pitchFamily="34" charset="0"/>
                        </a:rPr>
                        <a:t>CD ACCT Spam/Spoof Calling</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r h="184150">
                <a:tc>
                  <a:txBody>
                    <a:bodyPr/>
                    <a:lstStyle/>
                    <a:p>
                      <a:pPr algn="l" fontAlgn="b"/>
                      <a:r>
                        <a:rPr lang="en-US" sz="1050" u="none" strike="noStrike" dirty="0">
                          <a:effectLst/>
                          <a:latin typeface="Calibri" panose="020F0502020204030204" pitchFamily="34" charset="0"/>
                          <a:cs typeface="Calibri" panose="020F0502020204030204" pitchFamily="34" charset="0"/>
                        </a:rPr>
                        <a:t>CD ACCT Fraud</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r>
            </a:tbl>
          </a:graphicData>
        </a:graphic>
      </p:graphicFrame>
      <p:sp>
        <p:nvSpPr>
          <p:cNvPr id="50" name="TextBox 49"/>
          <p:cNvSpPr txBox="1"/>
          <p:nvPr/>
        </p:nvSpPr>
        <p:spPr>
          <a:xfrm>
            <a:off x="471972" y="580308"/>
            <a:ext cx="822960" cy="307777"/>
          </a:xfrm>
          <a:prstGeom prst="rect">
            <a:avLst/>
          </a:prstGeom>
          <a:solidFill>
            <a:schemeClr val="accent2">
              <a:lumMod val="10000"/>
            </a:schemeClr>
          </a:solidFill>
        </p:spPr>
        <p:txBody>
          <a:bodyPr wrap="square" rtlCol="0">
            <a:spAutoFit/>
          </a:bodyPr>
          <a:lstStyle/>
          <a:p>
            <a:r>
              <a:rPr lang="en-US" dirty="0" smtClean="0"/>
              <a:t> </a:t>
            </a:r>
            <a:r>
              <a:rPr lang="en-US" sz="1200" b="1" dirty="0" smtClean="0">
                <a:solidFill>
                  <a:schemeClr val="bg1"/>
                </a:solidFill>
                <a:latin typeface="Calibri" panose="020F0502020204030204" pitchFamily="34" charset="0"/>
                <a:cs typeface="Calibri" panose="020F0502020204030204" pitchFamily="34" charset="0"/>
              </a:rPr>
              <a:t>Step-1</a:t>
            </a:r>
            <a:endParaRPr lang="en-US" sz="1200" b="1" dirty="0">
              <a:solidFill>
                <a:schemeClr val="bg1"/>
              </a:solidFill>
              <a:latin typeface="Calibri" panose="020F0502020204030204" pitchFamily="34" charset="0"/>
              <a:cs typeface="Calibri" panose="020F0502020204030204" pitchFamily="34" charset="0"/>
            </a:endParaRPr>
          </a:p>
        </p:txBody>
      </p:sp>
      <p:cxnSp>
        <p:nvCxnSpPr>
          <p:cNvPr id="51" name="Straight Arrow Connector 50"/>
          <p:cNvCxnSpPr>
            <a:stCxn id="50" idx="3"/>
          </p:cNvCxnSpPr>
          <p:nvPr/>
        </p:nvCxnSpPr>
        <p:spPr>
          <a:xfrm flipV="1">
            <a:off x="1294932" y="734196"/>
            <a:ext cx="5285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818112" y="516874"/>
            <a:ext cx="2779776" cy="461665"/>
          </a:xfrm>
          <a:prstGeom prst="rect">
            <a:avLst/>
          </a:prstGeom>
          <a:noFill/>
        </p:spPr>
        <p:txBody>
          <a:bodyPr wrap="square" rtlCol="0">
            <a:spAutoFit/>
          </a:bodyPr>
          <a:lstStyle/>
          <a:p>
            <a:r>
              <a:rPr lang="en-US" sz="1200" dirty="0" smtClean="0">
                <a:latin typeface="Calibri" panose="020F0502020204030204" pitchFamily="34" charset="0"/>
                <a:cs typeface="Calibri" panose="020F0502020204030204" pitchFamily="34" charset="0"/>
              </a:rPr>
              <a:t>Identifying and mapping the NLP categories with the Verint.</a:t>
            </a:r>
            <a:endParaRPr lang="en-US" sz="1200" dirty="0">
              <a:latin typeface="Calibri" panose="020F0502020204030204" pitchFamily="34" charset="0"/>
              <a:cs typeface="Calibri" panose="020F0502020204030204" pitchFamily="34" charset="0"/>
            </a:endParaRPr>
          </a:p>
        </p:txBody>
      </p:sp>
      <p:sp>
        <p:nvSpPr>
          <p:cNvPr id="59" name="TextBox 58"/>
          <p:cNvSpPr txBox="1"/>
          <p:nvPr/>
        </p:nvSpPr>
        <p:spPr>
          <a:xfrm>
            <a:off x="4698341" y="3127079"/>
            <a:ext cx="731520" cy="261610"/>
          </a:xfrm>
          <a:prstGeom prst="rect">
            <a:avLst/>
          </a:prstGeom>
          <a:solidFill>
            <a:schemeClr val="bg2"/>
          </a:solidFill>
        </p:spPr>
        <p:txBody>
          <a:bodyPr wrap="square" rtlCol="0">
            <a:spAutoFit/>
          </a:bodyPr>
          <a:lstStyle/>
          <a:p>
            <a:r>
              <a:rPr lang="en-US" sz="1100" b="1" dirty="0" smtClean="0">
                <a:solidFill>
                  <a:schemeClr val="bg1"/>
                </a:solidFill>
                <a:latin typeface="Calibri" panose="020F0502020204030204" pitchFamily="34" charset="0"/>
                <a:cs typeface="Calibri" panose="020F0502020204030204" pitchFamily="34" charset="0"/>
              </a:rPr>
              <a:t>Cruise</a:t>
            </a:r>
            <a:endParaRPr lang="en-US" sz="1100" b="1" dirty="0">
              <a:solidFill>
                <a:schemeClr val="bg1"/>
              </a:solidFill>
              <a:latin typeface="Calibri" panose="020F0502020204030204" pitchFamily="34" charset="0"/>
              <a:cs typeface="Calibri" panose="020F0502020204030204" pitchFamily="34" charset="0"/>
            </a:endParaRPr>
          </a:p>
        </p:txBody>
      </p:sp>
      <p:cxnSp>
        <p:nvCxnSpPr>
          <p:cNvPr id="63" name="Straight Arrow Connector 62"/>
          <p:cNvCxnSpPr>
            <a:stCxn id="59" idx="3"/>
          </p:cNvCxnSpPr>
          <p:nvPr/>
        </p:nvCxnSpPr>
        <p:spPr>
          <a:xfrm>
            <a:off x="5429861" y="3257884"/>
            <a:ext cx="643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073599" y="2978723"/>
            <a:ext cx="2520554"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Cruise is not present in the </a:t>
            </a:r>
            <a:r>
              <a:rPr lang="en-US" sz="1200" dirty="0" err="1" smtClean="0">
                <a:latin typeface="Calibri" panose="020F0502020204030204" pitchFamily="34" charset="0"/>
                <a:cs typeface="Calibri" panose="020F0502020204030204" pitchFamily="34" charset="0"/>
              </a:rPr>
              <a:t>verint</a:t>
            </a:r>
            <a:r>
              <a:rPr lang="en-US" sz="1200" dirty="0" smtClean="0">
                <a:latin typeface="Calibri" panose="020F0502020204030204" pitchFamily="34" charset="0"/>
                <a:cs typeface="Calibri" panose="020F0502020204030204" pitchFamily="34" charset="0"/>
              </a:rPr>
              <a:t> call </a:t>
            </a:r>
            <a:r>
              <a:rPr lang="en-US" sz="1200" dirty="0" err="1" smtClean="0">
                <a:latin typeface="Calibri" panose="020F0502020204030204" pitchFamily="34" charset="0"/>
                <a:cs typeface="Calibri" panose="020F0502020204030204" pitchFamily="34" charset="0"/>
              </a:rPr>
              <a:t>topics.Identifying</a:t>
            </a:r>
            <a:r>
              <a:rPr lang="en-US" sz="1200" dirty="0" smtClean="0">
                <a:latin typeface="Calibri" panose="020F0502020204030204" pitchFamily="34" charset="0"/>
                <a:cs typeface="Calibri" panose="020F0502020204030204" pitchFamily="34" charset="0"/>
              </a:rPr>
              <a:t> the transcripts with the “Cruise key Word” search  assuming that if the cruise keyword is present the transcript belongs to “cruise” and then matched the same with the algorithm output. </a:t>
            </a: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6836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939" y="30821"/>
            <a:ext cx="7086600" cy="685800"/>
          </a:xfrm>
        </p:spPr>
        <p:txBody>
          <a:bodyPr/>
          <a:lstStyle/>
          <a:p>
            <a:r>
              <a:rPr lang="en-US" dirty="0"/>
              <a:t>Accuracy Calculation Steps </a:t>
            </a:r>
            <a:r>
              <a:rPr lang="en-US" dirty="0" err="1"/>
              <a:t>Contd</a:t>
            </a:r>
            <a:r>
              <a:rPr lang="en-US"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TextBox 4"/>
          <p:cNvSpPr txBox="1"/>
          <p:nvPr/>
        </p:nvSpPr>
        <p:spPr>
          <a:xfrm>
            <a:off x="292412" y="693083"/>
            <a:ext cx="822960" cy="307777"/>
          </a:xfrm>
          <a:prstGeom prst="rect">
            <a:avLst/>
          </a:prstGeom>
          <a:solidFill>
            <a:schemeClr val="accent2">
              <a:lumMod val="10000"/>
            </a:schemeClr>
          </a:solidFill>
        </p:spPr>
        <p:txBody>
          <a:bodyPr wrap="square" rtlCol="0">
            <a:spAutoFit/>
          </a:bodyPr>
          <a:lstStyle/>
          <a:p>
            <a:r>
              <a:rPr lang="en-US" dirty="0" smtClean="0"/>
              <a:t> </a:t>
            </a:r>
            <a:r>
              <a:rPr lang="en-US" sz="1200" b="1" dirty="0" smtClean="0">
                <a:solidFill>
                  <a:schemeClr val="bg1"/>
                </a:solidFill>
                <a:latin typeface="Calibri" panose="020F0502020204030204" pitchFamily="34" charset="0"/>
                <a:cs typeface="Calibri" panose="020F0502020204030204" pitchFamily="34" charset="0"/>
              </a:rPr>
              <a:t>Step-2</a:t>
            </a:r>
            <a:endParaRPr lang="en-US" sz="1200" b="1" dirty="0">
              <a:solidFill>
                <a:schemeClr val="bg1"/>
              </a:solidFill>
              <a:latin typeface="Calibri" panose="020F0502020204030204" pitchFamily="34" charset="0"/>
              <a:cs typeface="Calibri" panose="020F0502020204030204" pitchFamily="34" charset="0"/>
            </a:endParaRPr>
          </a:p>
        </p:txBody>
      </p:sp>
      <p:sp>
        <p:nvSpPr>
          <p:cNvPr id="7" name="TextBox 6"/>
          <p:cNvSpPr txBox="1"/>
          <p:nvPr/>
        </p:nvSpPr>
        <p:spPr>
          <a:xfrm>
            <a:off x="230233" y="1190328"/>
            <a:ext cx="4352544" cy="1754326"/>
          </a:xfrm>
          <a:prstGeom prst="rect">
            <a:avLst/>
          </a:prstGeom>
          <a:noFill/>
        </p:spPr>
        <p:txBody>
          <a:bodyPr wrap="square" rtlCol="0">
            <a:spAutoFit/>
          </a:bodyPr>
          <a:lstStyle/>
          <a:p>
            <a:r>
              <a:rPr lang="en-US" sz="1200" dirty="0" smtClean="0">
                <a:latin typeface="Calibri" panose="020F0502020204030204" pitchFamily="34" charset="0"/>
                <a:cs typeface="Calibri" panose="020F0502020204030204" pitchFamily="34" charset="0"/>
              </a:rPr>
              <a:t>Filtering out the Verint categories which has the following attributes:</a:t>
            </a:r>
          </a:p>
          <a:p>
            <a:pPr marL="171450" indent="-171450">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CD INTL Travel Pass only.</a:t>
            </a:r>
          </a:p>
          <a:p>
            <a:pPr marL="171450" indent="-171450">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  International Plan Feature Options &gt; CD INTL Travel pass </a:t>
            </a:r>
          </a:p>
          <a:p>
            <a:pPr marL="171450" indent="-171450">
              <a:buFont typeface="Arial" panose="020B0604020202020204" pitchFamily="34" charset="0"/>
              <a:buChar char="•"/>
            </a:pPr>
            <a:endParaRPr lang="en-US" sz="1200" dirty="0" smtClean="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International </a:t>
            </a:r>
            <a:r>
              <a:rPr lang="en-US" sz="1200" dirty="0">
                <a:latin typeface="Calibri" panose="020F0502020204030204" pitchFamily="34" charset="0"/>
                <a:cs typeface="Calibri" panose="020F0502020204030204" pitchFamily="34" charset="0"/>
              </a:rPr>
              <a:t>Plan Feature options </a:t>
            </a:r>
            <a:r>
              <a:rPr lang="en-US" sz="1200" dirty="0" smtClean="0">
                <a:latin typeface="Calibri" panose="020F0502020204030204" pitchFamily="34" charset="0"/>
                <a:cs typeface="Calibri" panose="020F0502020204030204" pitchFamily="34" charset="0"/>
              </a:rPr>
              <a:t> and CD INTL Travel pass along </a:t>
            </a:r>
            <a:r>
              <a:rPr lang="en-US" sz="1200" dirty="0">
                <a:latin typeface="Calibri" panose="020F0502020204030204" pitchFamily="34" charset="0"/>
                <a:cs typeface="Calibri" panose="020F0502020204030204" pitchFamily="34" charset="0"/>
              </a:rPr>
              <a:t>with categories which cannot be mapped </a:t>
            </a:r>
            <a:r>
              <a:rPr lang="en-US" sz="1200" dirty="0" smtClean="0">
                <a:latin typeface="Calibri" panose="020F0502020204030204" pitchFamily="34" charset="0"/>
                <a:cs typeface="Calibri" panose="020F0502020204030204" pitchFamily="34" charset="0"/>
              </a:rPr>
              <a:t>to any of  the </a:t>
            </a:r>
            <a:r>
              <a:rPr lang="en-US" sz="1200" dirty="0">
                <a:latin typeface="Calibri" panose="020F0502020204030204" pitchFamily="34" charset="0"/>
                <a:cs typeface="Calibri" panose="020F0502020204030204" pitchFamily="34" charset="0"/>
              </a:rPr>
              <a:t>NLP </a:t>
            </a:r>
            <a:r>
              <a:rPr lang="en-US" sz="1200" dirty="0" smtClean="0">
                <a:latin typeface="Calibri" panose="020F0502020204030204" pitchFamily="34" charset="0"/>
                <a:cs typeface="Calibri" panose="020F0502020204030204" pitchFamily="34" charset="0"/>
              </a:rPr>
              <a:t>categories.</a:t>
            </a: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18717632"/>
              </p:ext>
            </p:extLst>
          </p:nvPr>
        </p:nvGraphicFramePr>
        <p:xfrm>
          <a:off x="4952912" y="1165241"/>
          <a:ext cx="3619588" cy="1768231"/>
        </p:xfrm>
        <a:graphic>
          <a:graphicData uri="http://schemas.openxmlformats.org/drawingml/2006/table">
            <a:tbl>
              <a:tblPr>
                <a:tableStyleId>{6F840020-0B92-4D9B-80F3-2EBCC80E91FB}</a:tableStyleId>
              </a:tblPr>
              <a:tblGrid>
                <a:gridCol w="3619588"/>
              </a:tblGrid>
              <a:tr h="197242">
                <a:tc>
                  <a:txBody>
                    <a:bodyPr/>
                    <a:lstStyle/>
                    <a:p>
                      <a:pPr algn="l" fontAlgn="b"/>
                      <a:r>
                        <a:rPr lang="en-US" sz="1050" u="none" strike="noStrike" dirty="0">
                          <a:effectLst/>
                          <a:latin typeface="Calibri" panose="020F0502020204030204" pitchFamily="34" charset="0"/>
                          <a:cs typeface="Calibri" panose="020F0502020204030204" pitchFamily="34" charset="0"/>
                        </a:rPr>
                        <a:t>CD INTL Travel Pass</a:t>
                      </a:r>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1967" marR="1967" marT="1967" marB="0" anchor="b"/>
                </a:tc>
              </a:tr>
              <a:tr h="261649">
                <a:tc>
                  <a:txBody>
                    <a:bodyPr/>
                    <a:lstStyle/>
                    <a:p>
                      <a:pPr algn="l" fontAlgn="b"/>
                      <a:r>
                        <a:rPr lang="en-US" sz="900" u="none" strike="noStrike" dirty="0">
                          <a:effectLst/>
                        </a:rPr>
                        <a:t>CD ACCT Notification Letter/Email/Text/Call &gt; CD INTL Travel Pass</a:t>
                      </a:r>
                      <a:endParaRPr lang="en-US" sz="900" b="0" i="0" u="none" strike="noStrike" dirty="0">
                        <a:solidFill>
                          <a:srgbClr val="000000"/>
                        </a:solidFill>
                        <a:effectLst/>
                        <a:latin typeface="Calibri" panose="020F0502020204030204" pitchFamily="34" charset="0"/>
                      </a:endParaRPr>
                    </a:p>
                  </a:txBody>
                  <a:tcPr marL="1967" marR="1967" marT="1967" marB="0" anchor="b"/>
                </a:tc>
              </a:tr>
              <a:tr h="232699">
                <a:tc>
                  <a:txBody>
                    <a:bodyPr/>
                    <a:lstStyle/>
                    <a:p>
                      <a:pPr algn="l" fontAlgn="b"/>
                      <a:r>
                        <a:rPr lang="en-US" sz="900" u="none" strike="noStrike">
                          <a:effectLst/>
                        </a:rPr>
                        <a:t>CD INTL Travel Pass &gt; CD INTL International Plan Feature Options</a:t>
                      </a:r>
                      <a:endParaRPr lang="en-US" sz="900" b="0" i="0" u="none" strike="noStrike">
                        <a:solidFill>
                          <a:srgbClr val="000000"/>
                        </a:solidFill>
                        <a:effectLst/>
                        <a:latin typeface="Calibri" panose="020F0502020204030204" pitchFamily="34" charset="0"/>
                      </a:endParaRPr>
                    </a:p>
                  </a:txBody>
                  <a:tcPr marL="1967" marR="1967" marT="1967" marB="0" anchor="b"/>
                </a:tc>
              </a:tr>
              <a:tr h="174798">
                <a:tc>
                  <a:txBody>
                    <a:bodyPr/>
                    <a:lstStyle/>
                    <a:p>
                      <a:pPr algn="l" fontAlgn="b"/>
                      <a:r>
                        <a:rPr lang="en-US" sz="900" b="1" u="none" strike="noStrike" dirty="0">
                          <a:effectLst/>
                        </a:rPr>
                        <a:t>CD INTL Travel Pass &gt; CD ACCT Call Message Block</a:t>
                      </a:r>
                      <a:endParaRPr lang="en-US" sz="900" b="1" i="0" u="none" strike="noStrike" dirty="0">
                        <a:solidFill>
                          <a:srgbClr val="000000"/>
                        </a:solidFill>
                        <a:effectLst/>
                        <a:latin typeface="Calibri" panose="020F0502020204030204" pitchFamily="34" charset="0"/>
                      </a:endParaRPr>
                    </a:p>
                  </a:txBody>
                  <a:tcPr marL="1967" marR="1967" marT="1967" marB="0" anchor="b"/>
                </a:tc>
              </a:tr>
              <a:tr h="174798">
                <a:tc>
                  <a:txBody>
                    <a:bodyPr/>
                    <a:lstStyle/>
                    <a:p>
                      <a:pPr algn="l" fontAlgn="b"/>
                      <a:r>
                        <a:rPr lang="en-US" sz="900" u="none" strike="noStrike" dirty="0">
                          <a:effectLst/>
                        </a:rPr>
                        <a:t>CD INTL Travel Pass &gt; CD UPGR Eligibility Inquiry</a:t>
                      </a:r>
                      <a:endParaRPr lang="en-US" sz="900" b="0" i="0" u="none" strike="noStrike" dirty="0">
                        <a:solidFill>
                          <a:srgbClr val="000000"/>
                        </a:solidFill>
                        <a:effectLst/>
                        <a:latin typeface="Calibri" panose="020F0502020204030204" pitchFamily="34" charset="0"/>
                      </a:endParaRPr>
                    </a:p>
                  </a:txBody>
                  <a:tcPr marL="1967" marR="1967" marT="1967" marB="0" anchor="b"/>
                </a:tc>
              </a:tr>
              <a:tr h="174798">
                <a:tc>
                  <a:txBody>
                    <a:bodyPr/>
                    <a:lstStyle/>
                    <a:p>
                      <a:pPr algn="l" fontAlgn="b"/>
                      <a:r>
                        <a:rPr lang="en-US" sz="900" u="none" strike="noStrike" dirty="0">
                          <a:effectLst/>
                        </a:rPr>
                        <a:t>CD INTL Travel Pass &gt; CD ACCT Informational</a:t>
                      </a:r>
                      <a:endParaRPr lang="en-US" sz="900" b="0" i="0" u="none" strike="noStrike" dirty="0">
                        <a:solidFill>
                          <a:srgbClr val="000000"/>
                        </a:solidFill>
                        <a:effectLst/>
                        <a:latin typeface="Calibri" panose="020F0502020204030204" pitchFamily="34" charset="0"/>
                      </a:endParaRPr>
                    </a:p>
                  </a:txBody>
                  <a:tcPr marL="1967" marR="1967" marT="1967" marB="0" anchor="b"/>
                </a:tc>
              </a:tr>
              <a:tr h="203748">
                <a:tc>
                  <a:txBody>
                    <a:bodyPr/>
                    <a:lstStyle/>
                    <a:p>
                      <a:pPr algn="l" fontAlgn="b"/>
                      <a:r>
                        <a:rPr lang="en-US" sz="900" u="none" strike="noStrike" dirty="0">
                          <a:effectLst/>
                        </a:rPr>
                        <a:t>CD INTL Travel Pass &gt; CD ACCT Insurance (TEC/TMP)</a:t>
                      </a:r>
                      <a:endParaRPr lang="en-US" sz="900" b="0" i="0" u="none" strike="noStrike" dirty="0">
                        <a:solidFill>
                          <a:srgbClr val="000000"/>
                        </a:solidFill>
                        <a:effectLst/>
                        <a:latin typeface="Calibri" panose="020F0502020204030204" pitchFamily="34" charset="0"/>
                      </a:endParaRPr>
                    </a:p>
                  </a:txBody>
                  <a:tcPr marL="1967" marR="1967" marT="1967" marB="0" anchor="b"/>
                </a:tc>
              </a:tr>
              <a:tr h="348499">
                <a:tc>
                  <a:txBody>
                    <a:bodyPr/>
                    <a:lstStyle/>
                    <a:p>
                      <a:pPr algn="l" fontAlgn="b"/>
                      <a:r>
                        <a:rPr lang="en-US" sz="900" u="none" strike="noStrike" dirty="0">
                          <a:effectLst/>
                        </a:rPr>
                        <a:t>CD ACCT Insurance (TEC/TMP) &gt; CD UPGR Certified Like New Replacement &gt; CD INTL Travel Pass</a:t>
                      </a:r>
                      <a:endParaRPr lang="en-US" sz="900" b="0" i="0" u="none" strike="noStrike" dirty="0">
                        <a:solidFill>
                          <a:srgbClr val="000000"/>
                        </a:solidFill>
                        <a:effectLst/>
                        <a:latin typeface="Calibri" panose="020F0502020204030204" pitchFamily="34" charset="0"/>
                      </a:endParaRPr>
                    </a:p>
                  </a:txBody>
                  <a:tcPr marL="1967" marR="1967" marT="1967" marB="0" anchor="b"/>
                </a:tc>
              </a:tr>
            </a:tbl>
          </a:graphicData>
        </a:graphic>
      </p:graphicFrame>
      <p:sp>
        <p:nvSpPr>
          <p:cNvPr id="9" name="TextBox 8"/>
          <p:cNvSpPr txBox="1"/>
          <p:nvPr/>
        </p:nvSpPr>
        <p:spPr>
          <a:xfrm>
            <a:off x="5746808" y="3151260"/>
            <a:ext cx="1404518"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latin typeface="Calibri" panose="020F0502020204030204" pitchFamily="34" charset="0"/>
                <a:cs typeface="Calibri" panose="020F0502020204030204" pitchFamily="34" charset="0"/>
              </a:rPr>
              <a:t>List of Not Mapped categories</a:t>
            </a:r>
            <a:endParaRPr lang="en-US" sz="1200" dirty="0">
              <a:latin typeface="Calibri" panose="020F0502020204030204" pitchFamily="34" charset="0"/>
              <a:cs typeface="Calibri" panose="020F0502020204030204" pitchFamily="34" charset="0"/>
            </a:endParaRPr>
          </a:p>
        </p:txBody>
      </p:sp>
      <p:cxnSp>
        <p:nvCxnSpPr>
          <p:cNvPr id="10" name="Straight Arrow Connector 9"/>
          <p:cNvCxnSpPr/>
          <p:nvPr/>
        </p:nvCxnSpPr>
        <p:spPr>
          <a:xfrm flipV="1">
            <a:off x="7175100" y="3382092"/>
            <a:ext cx="8661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Object 10"/>
          <p:cNvGraphicFramePr>
            <a:graphicFrameLocks noChangeAspect="1"/>
          </p:cNvGraphicFramePr>
          <p:nvPr>
            <p:extLst>
              <p:ext uri="{D42A27DB-BD31-4B8C-83A1-F6EECF244321}">
                <p14:modId xmlns:p14="http://schemas.microsoft.com/office/powerpoint/2010/main" val="594836429"/>
              </p:ext>
            </p:extLst>
          </p:nvPr>
        </p:nvGraphicFramePr>
        <p:xfrm>
          <a:off x="7993685" y="3086151"/>
          <a:ext cx="914400" cy="806450"/>
        </p:xfrm>
        <a:graphic>
          <a:graphicData uri="http://schemas.openxmlformats.org/presentationml/2006/ole">
            <mc:AlternateContent xmlns:mc="http://schemas.openxmlformats.org/markup-compatibility/2006">
              <mc:Choice xmlns:v="urn:schemas-microsoft-com:vml" Requires="v">
                <p:oleObj spid="_x0000_s3094"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7993685" y="3086151"/>
                        <a:ext cx="914400" cy="806450"/>
                      </a:xfrm>
                      <a:prstGeom prst="rect">
                        <a:avLst/>
                      </a:prstGeom>
                    </p:spPr>
                  </p:pic>
                </p:oleObj>
              </mc:Fallback>
            </mc:AlternateContent>
          </a:graphicData>
        </a:graphic>
      </p:graphicFrame>
      <p:sp>
        <p:nvSpPr>
          <p:cNvPr id="12" name="TextBox 11"/>
          <p:cNvSpPr txBox="1"/>
          <p:nvPr/>
        </p:nvSpPr>
        <p:spPr>
          <a:xfrm>
            <a:off x="365760" y="3382092"/>
            <a:ext cx="3321101" cy="1384995"/>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Filtering out the “</a:t>
            </a:r>
            <a:r>
              <a:rPr lang="en-US" dirty="0">
                <a:latin typeface="Calibri" panose="020F0502020204030204" pitchFamily="34" charset="0"/>
                <a:cs typeface="Calibri" panose="020F0502020204030204" pitchFamily="34" charset="0"/>
              </a:rPr>
              <a:t>“CD INTL Travel Pass</a:t>
            </a:r>
            <a:r>
              <a:rPr lang="en-US" dirty="0" smtClean="0">
                <a:latin typeface="Calibri" panose="020F0502020204030204" pitchFamily="34" charset="0"/>
                <a:cs typeface="Calibri" panose="020F0502020204030204" pitchFamily="34" charset="0"/>
              </a:rPr>
              <a:t>”  and “International Plan Feature of options” ensures a less biasness towards the Plan &amp; Travel Pass enquiry category as a majority of the </a:t>
            </a:r>
            <a:r>
              <a:rPr lang="en-US" dirty="0">
                <a:latin typeface="Calibri" panose="020F0502020204030204" pitchFamily="34" charset="0"/>
                <a:cs typeface="Calibri" panose="020F0502020204030204" pitchFamily="34" charset="0"/>
              </a:rPr>
              <a:t>V</a:t>
            </a:r>
            <a:r>
              <a:rPr lang="en-US" dirty="0" smtClean="0">
                <a:latin typeface="Calibri" panose="020F0502020204030204" pitchFamily="34" charset="0"/>
                <a:cs typeface="Calibri" panose="020F0502020204030204" pitchFamily="34" charset="0"/>
              </a:rPr>
              <a:t>erint flow has the same.</a:t>
            </a:r>
            <a:endParaRPr lang="en-US"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522671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88"/>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Arial"/>
              <a:buNone/>
            </a:pPr>
            <a:r>
              <a:rPr lang="en-US"/>
              <a:t>Key opportunities identified for reducing predictive models </a:t>
            </a:r>
            <a:endParaRPr/>
          </a:p>
        </p:txBody>
      </p:sp>
      <p:sp>
        <p:nvSpPr>
          <p:cNvPr id="830" name="Google Shape;830;p88"/>
          <p:cNvSpPr txBox="1">
            <a:spLocks noGrp="1"/>
          </p:cNvSpPr>
          <p:nvPr>
            <p:ph type="body" idx="1"/>
          </p:nvPr>
        </p:nvSpPr>
        <p:spPr>
          <a:xfrm>
            <a:off x="457200" y="1459580"/>
            <a:ext cx="8001000" cy="3017520"/>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0"/>
              </a:spcBef>
              <a:spcAft>
                <a:spcPts val="0"/>
              </a:spcAft>
              <a:buClr>
                <a:srgbClr val="000000"/>
              </a:buClr>
              <a:buSzPts val="1600"/>
              <a:buFont typeface="Noto Sans Symbols"/>
              <a:buChar char="▪"/>
            </a:pPr>
            <a:r>
              <a:rPr lang="en-US">
                <a:solidFill>
                  <a:srgbClr val="000000"/>
                </a:solidFill>
                <a:latin typeface="Calibri"/>
                <a:ea typeface="Calibri"/>
                <a:cs typeface="Calibri"/>
                <a:sym typeface="Calibri"/>
              </a:rPr>
              <a:t>Opportunity 1: 19K calls have Potential to migrate to Self Serve channel.	</a:t>
            </a:r>
            <a:endParaRPr>
              <a:solidFill>
                <a:srgbClr val="000000"/>
              </a:solidFill>
              <a:latin typeface="Calibri"/>
              <a:ea typeface="Calibri"/>
              <a:cs typeface="Calibri"/>
              <a:sym typeface="Calibri"/>
            </a:endParaRPr>
          </a:p>
          <a:p>
            <a:pPr marL="401638" lvl="2" indent="-171450" algn="l" rtl="0">
              <a:lnSpc>
                <a:spcPct val="100000"/>
              </a:lnSpc>
              <a:spcBef>
                <a:spcPts val="600"/>
              </a:spcBef>
              <a:spcAft>
                <a:spcPts val="0"/>
              </a:spcAft>
              <a:buClr>
                <a:srgbClr val="000000"/>
              </a:buClr>
              <a:buSzPts val="1200"/>
              <a:buFont typeface="Calibri"/>
              <a:buChar char="–"/>
            </a:pPr>
            <a:r>
              <a:rPr lang="en-US">
                <a:solidFill>
                  <a:srgbClr val="000000"/>
                </a:solidFill>
                <a:latin typeface="Calibri"/>
                <a:ea typeface="Calibri"/>
                <a:cs typeface="Calibri"/>
                <a:sym typeface="Calibri"/>
              </a:rPr>
              <a:t>These customers purchased plan before hand, visited website and still called for confirmation of travel pass</a:t>
            </a:r>
            <a:endParaRPr>
              <a:solidFill>
                <a:srgbClr val="000000"/>
              </a:solidFill>
              <a:latin typeface="Calibri"/>
              <a:ea typeface="Calibri"/>
              <a:cs typeface="Calibri"/>
              <a:sym typeface="Calibri"/>
            </a:endParaRPr>
          </a:p>
          <a:p>
            <a:pPr marL="285750" lvl="0" indent="-285750" algn="l" rtl="0">
              <a:lnSpc>
                <a:spcPct val="100000"/>
              </a:lnSpc>
              <a:spcBef>
                <a:spcPts val="900"/>
              </a:spcBef>
              <a:spcAft>
                <a:spcPts val="0"/>
              </a:spcAft>
              <a:buClr>
                <a:srgbClr val="A5A5A5"/>
              </a:buClr>
              <a:buSzPts val="1600"/>
              <a:buFont typeface="Noto Sans Symbols"/>
              <a:buChar char="▪"/>
            </a:pPr>
            <a:r>
              <a:rPr lang="en-US">
                <a:solidFill>
                  <a:srgbClr val="A5A5A5"/>
                </a:solidFill>
                <a:latin typeface="Calibri"/>
                <a:ea typeface="Calibri"/>
                <a:cs typeface="Calibri"/>
                <a:sym typeface="Calibri"/>
              </a:rPr>
              <a:t>Opportunity 2: 7.5K calls are sales calls – Potential to reduce by sending the right message by creating a predictive model </a:t>
            </a:r>
            <a:endParaRPr>
              <a:solidFill>
                <a:srgbClr val="A5A5A5"/>
              </a:solidFill>
            </a:endParaRPr>
          </a:p>
          <a:p>
            <a:pPr marL="401638" lvl="2" indent="-171450" algn="l" rtl="0">
              <a:lnSpc>
                <a:spcPct val="100000"/>
              </a:lnSpc>
              <a:spcBef>
                <a:spcPts val="600"/>
              </a:spcBef>
              <a:spcAft>
                <a:spcPts val="0"/>
              </a:spcAft>
              <a:buClr>
                <a:srgbClr val="A5A5A5"/>
              </a:buClr>
              <a:buSzPts val="1200"/>
              <a:buFont typeface="Calibri"/>
              <a:buChar char="–"/>
            </a:pPr>
            <a:r>
              <a:rPr lang="en-US">
                <a:solidFill>
                  <a:srgbClr val="A5A5A5"/>
                </a:solidFill>
                <a:latin typeface="Calibri"/>
                <a:ea typeface="Calibri"/>
                <a:cs typeface="Calibri"/>
                <a:sym typeface="Calibri"/>
              </a:rPr>
              <a:t>Customers visited the website, did not purchase the plan before hand and called customer care to purchase the plan.</a:t>
            </a:r>
            <a:endParaRPr/>
          </a:p>
          <a:p>
            <a:pPr marL="285750" lvl="0" indent="-285750" algn="l" rtl="0">
              <a:lnSpc>
                <a:spcPct val="100000"/>
              </a:lnSpc>
              <a:spcBef>
                <a:spcPts val="900"/>
              </a:spcBef>
              <a:spcAft>
                <a:spcPts val="0"/>
              </a:spcAft>
              <a:buClr>
                <a:srgbClr val="A5A5A5"/>
              </a:buClr>
              <a:buSzPts val="1600"/>
              <a:buFont typeface="Noto Sans Symbols"/>
              <a:buChar char="▪"/>
            </a:pPr>
            <a:r>
              <a:rPr lang="en-US">
                <a:solidFill>
                  <a:srgbClr val="A5A5A5"/>
                </a:solidFill>
                <a:latin typeface="Calibri"/>
                <a:ea typeface="Calibri"/>
                <a:cs typeface="Calibri"/>
                <a:sym typeface="Calibri"/>
              </a:rPr>
              <a:t>Opportunity 3 - Model: Propensity to purchase a travel plan</a:t>
            </a:r>
            <a:endParaRPr>
              <a:solidFill>
                <a:srgbClr val="A5A5A5"/>
              </a:solidFill>
              <a:latin typeface="Calibri"/>
              <a:ea typeface="Calibri"/>
              <a:cs typeface="Calibri"/>
              <a:sym typeface="Calibri"/>
            </a:endParaRPr>
          </a:p>
          <a:p>
            <a:pPr marL="285750" lvl="0" indent="-285750" algn="l" rtl="0">
              <a:lnSpc>
                <a:spcPct val="100000"/>
              </a:lnSpc>
              <a:spcBef>
                <a:spcPts val="900"/>
              </a:spcBef>
              <a:spcAft>
                <a:spcPts val="0"/>
              </a:spcAft>
              <a:buClr>
                <a:srgbClr val="A5A5A5"/>
              </a:buClr>
              <a:buSzPts val="1600"/>
              <a:buFont typeface="Noto Sans Symbols"/>
              <a:buChar char="▪"/>
            </a:pPr>
            <a:r>
              <a:rPr lang="en-US">
                <a:solidFill>
                  <a:srgbClr val="A5A5A5"/>
                </a:solidFill>
                <a:latin typeface="Calibri"/>
                <a:ea typeface="Calibri"/>
                <a:cs typeface="Calibri"/>
                <a:sym typeface="Calibri"/>
              </a:rPr>
              <a:t>Huge opportunity to sell travel pass to customer who are not purchasing travel pass now</a:t>
            </a:r>
            <a:endParaRPr/>
          </a:p>
          <a:p>
            <a:pPr marL="455613" lvl="3" indent="-342900" algn="l" rtl="0">
              <a:lnSpc>
                <a:spcPct val="100000"/>
              </a:lnSpc>
              <a:spcBef>
                <a:spcPts val="600"/>
              </a:spcBef>
              <a:spcAft>
                <a:spcPts val="0"/>
              </a:spcAft>
              <a:buClr>
                <a:srgbClr val="A5A5A5"/>
              </a:buClr>
              <a:buSzPts val="1200"/>
              <a:buFont typeface="Calibri"/>
              <a:buChar char="–"/>
            </a:pPr>
            <a:r>
              <a:rPr lang="en-US">
                <a:solidFill>
                  <a:srgbClr val="A5A5A5"/>
                </a:solidFill>
                <a:latin typeface="Calibri"/>
                <a:ea typeface="Calibri"/>
                <a:cs typeface="Calibri"/>
                <a:sym typeface="Calibri"/>
              </a:rPr>
              <a:t>37%, 4M travelers, last 5 months didn’t purchase a plan and 14% of them visited digital channel before travel</a:t>
            </a:r>
            <a:endParaRPr/>
          </a:p>
          <a:p>
            <a:pPr marL="455613" lvl="3" indent="-342900" algn="l" rtl="0">
              <a:lnSpc>
                <a:spcPct val="100000"/>
              </a:lnSpc>
              <a:spcBef>
                <a:spcPts val="600"/>
              </a:spcBef>
              <a:spcAft>
                <a:spcPts val="0"/>
              </a:spcAft>
              <a:buClr>
                <a:srgbClr val="A5A5A5"/>
              </a:buClr>
              <a:buSzPts val="1200"/>
              <a:buFont typeface="Calibri"/>
              <a:buChar char="–"/>
            </a:pPr>
            <a:r>
              <a:rPr lang="en-US">
                <a:solidFill>
                  <a:srgbClr val="A5A5A5"/>
                </a:solidFill>
                <a:latin typeface="Calibri"/>
                <a:ea typeface="Calibri"/>
                <a:cs typeface="Calibri"/>
                <a:sym typeface="Calibri"/>
              </a:rPr>
              <a:t> Even if 1/3</a:t>
            </a:r>
            <a:r>
              <a:rPr lang="en-US" baseline="30000">
                <a:solidFill>
                  <a:srgbClr val="A5A5A5"/>
                </a:solidFill>
                <a:latin typeface="Calibri"/>
                <a:ea typeface="Calibri"/>
                <a:cs typeface="Calibri"/>
                <a:sym typeface="Calibri"/>
              </a:rPr>
              <a:t>rd</a:t>
            </a:r>
            <a:r>
              <a:rPr lang="en-US">
                <a:solidFill>
                  <a:srgbClr val="A5A5A5"/>
                </a:solidFill>
                <a:latin typeface="Calibri"/>
                <a:ea typeface="Calibri"/>
                <a:cs typeface="Calibri"/>
                <a:sym typeface="Calibri"/>
              </a:rPr>
              <a:t> of the 14% purchase a travel pass of $5, it will result in $2.4M incremental revenue per annum</a:t>
            </a:r>
            <a:endParaRPr/>
          </a:p>
        </p:txBody>
      </p:sp>
      <p:sp>
        <p:nvSpPr>
          <p:cNvPr id="831" name="Google Shape;831;p88"/>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89"/>
          <p:cNvSpPr txBox="1">
            <a:spLocks noGrp="1"/>
          </p:cNvSpPr>
          <p:nvPr>
            <p:ph type="ctrTitle"/>
          </p:nvPr>
        </p:nvSpPr>
        <p:spPr>
          <a:xfrm>
            <a:off x="457200" y="1097280"/>
            <a:ext cx="4114800" cy="13029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chemeClr val="lt1"/>
              </a:buClr>
              <a:buSzPts val="3000"/>
              <a:buFont typeface="Arial"/>
              <a:buNone/>
            </a:pPr>
            <a:r>
              <a:rPr lang="en-US"/>
              <a:t>Customer Insights</a:t>
            </a:r>
            <a:endParaRPr/>
          </a:p>
        </p:txBody>
      </p:sp>
      <p:sp>
        <p:nvSpPr>
          <p:cNvPr id="837" name="Google Shape;837;p89"/>
          <p:cNvSpPr txBox="1">
            <a:spLocks noGrp="1"/>
          </p:cNvSpPr>
          <p:nvPr>
            <p:ph type="sldNum" idx="4294967295"/>
          </p:nvPr>
        </p:nvSpPr>
        <p:spPr>
          <a:xfrm>
            <a:off x="8915400" y="4700588"/>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90"/>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solidFill>
                  <a:srgbClr val="000000"/>
                </a:solidFill>
              </a:rPr>
              <a:t>25</a:t>
            </a:fld>
            <a:endParaRPr>
              <a:solidFill>
                <a:srgbClr val="000000"/>
              </a:solidFill>
            </a:endParaRPr>
          </a:p>
        </p:txBody>
      </p:sp>
      <p:sp>
        <p:nvSpPr>
          <p:cNvPr id="845" name="Google Shape;845;p90"/>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Arial"/>
              <a:buNone/>
            </a:pPr>
            <a:r>
              <a:rPr lang="en-US"/>
              <a:t>NLP Insights: Phone Settings calls – 52K</a:t>
            </a:r>
            <a:endParaRPr/>
          </a:p>
        </p:txBody>
      </p:sp>
      <p:sp>
        <p:nvSpPr>
          <p:cNvPr id="846" name="Google Shape;846;p90"/>
          <p:cNvSpPr/>
          <p:nvPr/>
        </p:nvSpPr>
        <p:spPr>
          <a:xfrm>
            <a:off x="574791" y="4249761"/>
            <a:ext cx="3943815" cy="37980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rgbClr val="FFFFFF"/>
                </a:solidFill>
                <a:latin typeface="Neue Haas Grotesk Text Std"/>
                <a:ea typeface="Neue Haas Grotesk Text Std"/>
                <a:cs typeface="Neue Haas Grotesk Text Std"/>
                <a:sym typeface="Neue Haas Grotesk Text Std"/>
              </a:rPr>
              <a:t>50% of setting calls are coming within 48 hours of travel.</a:t>
            </a:r>
            <a:endParaRPr sz="1100" b="1">
              <a:solidFill>
                <a:srgbClr val="FFFFFF"/>
              </a:solidFill>
              <a:latin typeface="Neue Haas Grotesk Text Std"/>
              <a:ea typeface="Neue Haas Grotesk Text Std"/>
              <a:cs typeface="Neue Haas Grotesk Text Std"/>
              <a:sym typeface="Neue Haas Grotesk Text Std"/>
            </a:endParaRPr>
          </a:p>
        </p:txBody>
      </p:sp>
      <p:sp>
        <p:nvSpPr>
          <p:cNvPr id="847" name="Google Shape;847;p90"/>
          <p:cNvSpPr/>
          <p:nvPr/>
        </p:nvSpPr>
        <p:spPr>
          <a:xfrm>
            <a:off x="4664927" y="4092670"/>
            <a:ext cx="4081346" cy="4793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rgbClr val="FFFFFF"/>
                </a:solidFill>
                <a:latin typeface="Neue Haas Grotesk Text Std"/>
                <a:ea typeface="Neue Haas Grotesk Text Std"/>
                <a:cs typeface="Neue Haas Grotesk Text Std"/>
                <a:sym typeface="Neue Haas Grotesk Text Std"/>
              </a:rPr>
              <a:t>Average of 12% of calls coming from Mex, Can and AWB are travelers calling for phone settings – highest in any category</a:t>
            </a:r>
            <a:endParaRPr sz="1100">
              <a:solidFill>
                <a:srgbClr val="FFFFFF"/>
              </a:solidFill>
              <a:latin typeface="Neue Haas Grotesk Text Std"/>
              <a:ea typeface="Neue Haas Grotesk Text Std"/>
              <a:cs typeface="Neue Haas Grotesk Text Std"/>
              <a:sym typeface="Neue Haas Grotesk Text Std"/>
            </a:endParaRPr>
          </a:p>
        </p:txBody>
      </p:sp>
      <p:pic>
        <p:nvPicPr>
          <p:cNvPr id="848" name="Google Shape;848;p90"/>
          <p:cNvPicPr preferRelativeResize="0"/>
          <p:nvPr/>
        </p:nvPicPr>
        <p:blipFill rotWithShape="1">
          <a:blip r:embed="rId3">
            <a:alphaModFix/>
          </a:blip>
          <a:srcRect/>
          <a:stretch/>
        </p:blipFill>
        <p:spPr>
          <a:xfrm>
            <a:off x="540331" y="1166336"/>
            <a:ext cx="3978275" cy="3017837"/>
          </a:xfrm>
          <a:prstGeom prst="rect">
            <a:avLst/>
          </a:prstGeom>
          <a:noFill/>
          <a:ln>
            <a:noFill/>
          </a:ln>
        </p:spPr>
      </p:pic>
      <p:pic>
        <p:nvPicPr>
          <p:cNvPr id="849" name="Google Shape;849;p90"/>
          <p:cNvPicPr preferRelativeResize="0"/>
          <p:nvPr/>
        </p:nvPicPr>
        <p:blipFill rotWithShape="1">
          <a:blip r:embed="rId4">
            <a:alphaModFix/>
          </a:blip>
          <a:srcRect/>
          <a:stretch/>
        </p:blipFill>
        <p:spPr>
          <a:xfrm>
            <a:off x="4601737" y="1166336"/>
            <a:ext cx="4282068" cy="2743200"/>
          </a:xfrm>
          <a:prstGeom prst="rect">
            <a:avLst/>
          </a:prstGeom>
          <a:noFill/>
          <a:ln>
            <a:noFill/>
          </a:ln>
        </p:spPr>
      </p:pic>
      <p:sp>
        <p:nvSpPr>
          <p:cNvPr id="850" name="Google Shape;850;p90"/>
          <p:cNvSpPr txBox="1"/>
          <p:nvPr/>
        </p:nvSpPr>
        <p:spPr>
          <a:xfrm>
            <a:off x="6705600" y="4738761"/>
            <a:ext cx="1752600" cy="2539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Neue Haas Grotesk Text Std"/>
                <a:ea typeface="Neue Haas Grotesk Text Std"/>
                <a:cs typeface="Neue Haas Grotesk Text Std"/>
                <a:sym typeface="Neue Haas Grotesk Text Std"/>
              </a:rPr>
              <a:t>December’18-May’19</a:t>
            </a:r>
            <a:endParaRPr sz="1050">
              <a:solidFill>
                <a:schemeClr val="dk1"/>
              </a:solidFill>
              <a:latin typeface="Neue Haas Grotesk Text Std"/>
              <a:ea typeface="Neue Haas Grotesk Text Std"/>
              <a:cs typeface="Neue Haas Grotesk Text Std"/>
              <a:sym typeface="Neue Haas Grotesk Text Std"/>
            </a:endParaRPr>
          </a:p>
        </p:txBody>
      </p:sp>
      <p:sp>
        <p:nvSpPr>
          <p:cNvPr id="851" name="Google Shape;851;p90"/>
          <p:cNvSpPr txBox="1"/>
          <p:nvPr/>
        </p:nvSpPr>
        <p:spPr>
          <a:xfrm>
            <a:off x="6308590" y="552315"/>
            <a:ext cx="1982481"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Evaluated based on same month traveled and called.</a:t>
            </a:r>
            <a:endParaRPr sz="11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91"/>
          <p:cNvSpPr txBox="1">
            <a:spLocks noGrp="1"/>
          </p:cNvSpPr>
          <p:nvPr>
            <p:ph type="sldNum" idx="12"/>
          </p:nvPr>
        </p:nvSpPr>
        <p:spPr>
          <a:xfrm>
            <a:off x="8459788" y="4801223"/>
            <a:ext cx="228600" cy="171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600"/>
              <a:buNone/>
            </a:pPr>
            <a:fld id="{00000000-1234-1234-1234-123412341234}" type="slidenum">
              <a:rPr lang="en-US"/>
              <a:t>26</a:t>
            </a:fld>
            <a:endParaRPr/>
          </a:p>
        </p:txBody>
      </p:sp>
      <p:sp>
        <p:nvSpPr>
          <p:cNvPr id="857" name="Google Shape;857;p91"/>
          <p:cNvSpPr txBox="1"/>
          <p:nvPr/>
        </p:nvSpPr>
        <p:spPr>
          <a:xfrm>
            <a:off x="694393" y="510998"/>
            <a:ext cx="510138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Neue Haas Grotesk Text Std"/>
                <a:ea typeface="Neue Haas Grotesk Text Std"/>
                <a:cs typeface="Neue Haas Grotesk Text Std"/>
                <a:sym typeface="Neue Haas Grotesk Text Std"/>
              </a:rPr>
              <a:t>  </a:t>
            </a:r>
            <a:r>
              <a:rPr lang="en-US" sz="1800" b="1">
                <a:solidFill>
                  <a:schemeClr val="dk1"/>
                </a:solidFill>
                <a:latin typeface="Neue Haas Grotesk Text Std"/>
                <a:ea typeface="Neue Haas Grotesk Text Std"/>
                <a:cs typeface="Neue Haas Grotesk Text Std"/>
                <a:sym typeface="Neue Haas Grotesk Text Std"/>
              </a:rPr>
              <a:t>Background</a:t>
            </a:r>
            <a:endParaRPr/>
          </a:p>
        </p:txBody>
      </p:sp>
      <p:sp>
        <p:nvSpPr>
          <p:cNvPr id="858" name="Google Shape;858;p91"/>
          <p:cNvSpPr/>
          <p:nvPr/>
        </p:nvSpPr>
        <p:spPr>
          <a:xfrm>
            <a:off x="597373" y="855847"/>
            <a:ext cx="2145060" cy="3611403"/>
          </a:xfrm>
          <a:prstGeom prst="roundRect">
            <a:avLst>
              <a:gd name="adj" fmla="val 16667"/>
            </a:avLst>
          </a:prstGeom>
          <a:noFill/>
          <a:ln w="9525" cap="sq" cmpd="sng">
            <a:solidFill>
              <a:srgbClr val="595959"/>
            </a:solidFill>
            <a:prstDash val="dash"/>
            <a:round/>
            <a:headEnd type="none" w="sm" len="sm"/>
            <a:tailEnd type="none" w="sm" len="sm"/>
          </a:ln>
        </p:spPr>
        <p:txBody>
          <a:bodyPr spcFirstLastPara="1" wrap="square" lIns="182875" tIns="91425" rIns="182875" bIns="91425" anchor="ctr" anchorCtr="0">
            <a:noAutofit/>
          </a:bodyPr>
          <a:lstStyle/>
          <a:p>
            <a:pPr marL="0" marR="0" lvl="0" indent="0" algn="ctr" rtl="0">
              <a:spcBef>
                <a:spcPts val="0"/>
              </a:spcBef>
              <a:spcAft>
                <a:spcPts val="0"/>
              </a:spcAft>
              <a:buNone/>
            </a:pPr>
            <a:endParaRPr sz="3600">
              <a:solidFill>
                <a:srgbClr val="000000"/>
              </a:solidFill>
              <a:latin typeface="Calibri"/>
              <a:ea typeface="Calibri"/>
              <a:cs typeface="Calibri"/>
              <a:sym typeface="Calibri"/>
            </a:endParaRPr>
          </a:p>
        </p:txBody>
      </p:sp>
      <p:pic>
        <p:nvPicPr>
          <p:cNvPr id="859" name="Google Shape;859;p91" descr="A picture containing gambling house, room, indoor, scene&#10;&#10;Description generated with very high confidence"/>
          <p:cNvPicPr preferRelativeResize="0"/>
          <p:nvPr/>
        </p:nvPicPr>
        <p:blipFill rotWithShape="1">
          <a:blip r:embed="rId3">
            <a:alphaModFix/>
          </a:blip>
          <a:srcRect/>
          <a:stretch/>
        </p:blipFill>
        <p:spPr>
          <a:xfrm>
            <a:off x="763145" y="939135"/>
            <a:ext cx="1743233" cy="1160042"/>
          </a:xfrm>
          <a:prstGeom prst="ellipse">
            <a:avLst/>
          </a:prstGeom>
          <a:noFill/>
          <a:ln>
            <a:noFill/>
          </a:ln>
          <a:effectLst>
            <a:outerShdw blurRad="149987" dist="250190" dir="8460000" algn="ctr">
              <a:srgbClr val="000000">
                <a:alpha val="27843"/>
              </a:srgbClr>
            </a:outerShdw>
          </a:effectLst>
        </p:spPr>
      </p:pic>
      <p:sp>
        <p:nvSpPr>
          <p:cNvPr id="860" name="Google Shape;860;p91"/>
          <p:cNvSpPr/>
          <p:nvPr/>
        </p:nvSpPr>
        <p:spPr>
          <a:xfrm>
            <a:off x="4558250" y="11460937"/>
            <a:ext cx="2121667" cy="343761"/>
          </a:xfrm>
          <a:prstGeom prst="homePlate">
            <a:avLst>
              <a:gd name="adj" fmla="val 50000"/>
            </a:avLst>
          </a:prstGeom>
          <a:solidFill>
            <a:srgbClr val="47C0FF"/>
          </a:solidFill>
          <a:ln>
            <a:noFill/>
          </a:ln>
          <a:effectLst>
            <a:outerShdw blurRad="149987" dist="250190" dir="8460000" algn="ctr">
              <a:srgbClr val="000000">
                <a:alpha val="27843"/>
              </a:srgbClr>
            </a:outerShdw>
          </a:effectLst>
        </p:spPr>
        <p:txBody>
          <a:bodyPr spcFirstLastPara="1" wrap="square" lIns="182875" tIns="91425" rIns="182875" bIns="91425" anchor="ctr" anchorCtr="0">
            <a:noAutofit/>
          </a:bodyPr>
          <a:lstStyle/>
          <a:p>
            <a:pPr marL="0" marR="0" lvl="0" indent="0" algn="ctr" rtl="0">
              <a:spcBef>
                <a:spcPts val="0"/>
              </a:spcBef>
              <a:spcAft>
                <a:spcPts val="0"/>
              </a:spcAft>
              <a:buNone/>
            </a:pPr>
            <a:r>
              <a:rPr lang="en-US" sz="1200">
                <a:solidFill>
                  <a:srgbClr val="000000"/>
                </a:solidFill>
                <a:latin typeface="Calibri"/>
                <a:ea typeface="Calibri"/>
                <a:cs typeface="Calibri"/>
                <a:sym typeface="Calibri"/>
              </a:rPr>
              <a:t>Data Description</a:t>
            </a:r>
            <a:endParaRPr/>
          </a:p>
        </p:txBody>
      </p:sp>
      <p:sp>
        <p:nvSpPr>
          <p:cNvPr id="861" name="Google Shape;861;p91"/>
          <p:cNvSpPr/>
          <p:nvPr/>
        </p:nvSpPr>
        <p:spPr>
          <a:xfrm>
            <a:off x="700315" y="3884914"/>
            <a:ext cx="1883224" cy="316259"/>
          </a:xfrm>
          <a:prstGeom prst="homePlate">
            <a:avLst>
              <a:gd name="adj" fmla="val 50000"/>
            </a:avLst>
          </a:prstGeom>
          <a:solidFill>
            <a:srgbClr val="FFA85B"/>
          </a:solidFill>
          <a:ln>
            <a:noFill/>
          </a:ln>
          <a:effectLst>
            <a:outerShdw blurRad="149987" dist="250190" dir="8460000" algn="ctr">
              <a:srgbClr val="000000">
                <a:alpha val="27843"/>
              </a:srgbClr>
            </a:outerShdw>
          </a:effectLst>
        </p:spPr>
        <p:txBody>
          <a:bodyPr spcFirstLastPara="1" wrap="square" lIns="182875" tIns="91425" rIns="182875" bIns="91425" anchor="ctr" anchorCtr="0">
            <a:noAutofit/>
          </a:bodyPr>
          <a:lstStyle/>
          <a:p>
            <a:pPr marL="0" marR="0" lvl="0" indent="0" algn="ctr" rtl="0">
              <a:spcBef>
                <a:spcPts val="0"/>
              </a:spcBef>
              <a:spcAft>
                <a:spcPts val="0"/>
              </a:spcAft>
              <a:buNone/>
            </a:pPr>
            <a:r>
              <a:rPr lang="en-US" sz="1100">
                <a:solidFill>
                  <a:srgbClr val="000000"/>
                </a:solidFill>
                <a:latin typeface="Calibri"/>
                <a:ea typeface="Calibri"/>
                <a:cs typeface="Calibri"/>
                <a:sym typeface="Calibri"/>
              </a:rPr>
              <a:t>Data Description</a:t>
            </a:r>
            <a:endParaRPr/>
          </a:p>
        </p:txBody>
      </p:sp>
      <p:sp>
        <p:nvSpPr>
          <p:cNvPr id="862" name="Google Shape;862;p91"/>
          <p:cNvSpPr/>
          <p:nvPr/>
        </p:nvSpPr>
        <p:spPr>
          <a:xfrm>
            <a:off x="763145" y="2354909"/>
            <a:ext cx="1813517" cy="654105"/>
          </a:xfrm>
          <a:prstGeom prst="roundRect">
            <a:avLst>
              <a:gd name="adj" fmla="val 16667"/>
            </a:avLst>
          </a:prstGeom>
          <a:solidFill>
            <a:schemeClr val="lt1"/>
          </a:solidFill>
          <a:ln w="9525" cap="sq" cmpd="sng">
            <a:solidFill>
              <a:schemeClr val="accent6"/>
            </a:solidFill>
            <a:prstDash val="solid"/>
            <a:round/>
            <a:headEnd type="none" w="sm" len="sm"/>
            <a:tailEnd type="none" w="sm" len="sm"/>
          </a:ln>
        </p:spPr>
        <p:txBody>
          <a:bodyPr spcFirstLastPara="1" wrap="square" lIns="182875" tIns="91425" rIns="182875" bIns="91425" anchor="ctr" anchorCtr="0">
            <a:noAutofit/>
          </a:bodyPr>
          <a:lstStyle/>
          <a:p>
            <a:pPr marL="0" marR="0" lvl="0" indent="0" algn="l" rtl="0">
              <a:spcBef>
                <a:spcPts val="0"/>
              </a:spcBef>
              <a:spcAft>
                <a:spcPts val="0"/>
              </a:spcAft>
              <a:buNone/>
            </a:pPr>
            <a:r>
              <a:rPr lang="en-US" sz="900">
                <a:solidFill>
                  <a:srgbClr val="000000"/>
                </a:solidFill>
                <a:latin typeface="Calibri"/>
                <a:ea typeface="Calibri"/>
                <a:cs typeface="Calibri"/>
                <a:sym typeface="Calibri"/>
              </a:rPr>
              <a:t>Algorithm built was carried on international call transcript data from Oct’18 to Dec’18.  </a:t>
            </a:r>
            <a:endParaRPr sz="900">
              <a:solidFill>
                <a:srgbClr val="000000"/>
              </a:solidFill>
              <a:latin typeface="Calibri"/>
              <a:ea typeface="Calibri"/>
              <a:cs typeface="Calibri"/>
              <a:sym typeface="Calibri"/>
            </a:endParaRPr>
          </a:p>
        </p:txBody>
      </p:sp>
      <p:sp>
        <p:nvSpPr>
          <p:cNvPr id="863" name="Google Shape;863;p91"/>
          <p:cNvSpPr/>
          <p:nvPr/>
        </p:nvSpPr>
        <p:spPr>
          <a:xfrm>
            <a:off x="3299703" y="852829"/>
            <a:ext cx="2145060" cy="3611403"/>
          </a:xfrm>
          <a:prstGeom prst="roundRect">
            <a:avLst>
              <a:gd name="adj" fmla="val 16667"/>
            </a:avLst>
          </a:prstGeom>
          <a:noFill/>
          <a:ln w="9525" cap="sq" cmpd="sng">
            <a:solidFill>
              <a:srgbClr val="595959"/>
            </a:solidFill>
            <a:prstDash val="dash"/>
            <a:round/>
            <a:headEnd type="none" w="sm" len="sm"/>
            <a:tailEnd type="none" w="sm" len="sm"/>
          </a:ln>
        </p:spPr>
        <p:txBody>
          <a:bodyPr spcFirstLastPara="1" wrap="square" lIns="182875" tIns="91425" rIns="182875" bIns="91425" anchor="ctr" anchorCtr="0">
            <a:noAutofit/>
          </a:bodyPr>
          <a:lstStyle/>
          <a:p>
            <a:pPr marL="0" marR="0" lvl="0" indent="0" algn="ctr" rtl="0">
              <a:spcBef>
                <a:spcPts val="0"/>
              </a:spcBef>
              <a:spcAft>
                <a:spcPts val="0"/>
              </a:spcAft>
              <a:buNone/>
            </a:pPr>
            <a:endParaRPr sz="3600">
              <a:solidFill>
                <a:srgbClr val="000000"/>
              </a:solidFill>
              <a:latin typeface="Calibri"/>
              <a:ea typeface="Calibri"/>
              <a:cs typeface="Calibri"/>
              <a:sym typeface="Calibri"/>
            </a:endParaRPr>
          </a:p>
        </p:txBody>
      </p:sp>
      <p:pic>
        <p:nvPicPr>
          <p:cNvPr id="864" name="Google Shape;864;p91" descr="A picture containing object&#10;&#10;Description generated with high confidence"/>
          <p:cNvPicPr preferRelativeResize="0"/>
          <p:nvPr/>
        </p:nvPicPr>
        <p:blipFill rotWithShape="1">
          <a:blip r:embed="rId4">
            <a:alphaModFix/>
          </a:blip>
          <a:srcRect/>
          <a:stretch/>
        </p:blipFill>
        <p:spPr>
          <a:xfrm>
            <a:off x="3435890" y="939135"/>
            <a:ext cx="2008873" cy="1183884"/>
          </a:xfrm>
          <a:prstGeom prst="ellipse">
            <a:avLst/>
          </a:prstGeom>
          <a:noFill/>
          <a:ln>
            <a:noFill/>
          </a:ln>
          <a:effectLst>
            <a:outerShdw blurRad="149987" dist="250190" dir="8460000" algn="ctr">
              <a:srgbClr val="000000">
                <a:alpha val="27843"/>
              </a:srgbClr>
            </a:outerShdw>
          </a:effectLst>
        </p:spPr>
      </p:pic>
      <p:sp>
        <p:nvSpPr>
          <p:cNvPr id="865" name="Google Shape;865;p91"/>
          <p:cNvSpPr/>
          <p:nvPr/>
        </p:nvSpPr>
        <p:spPr>
          <a:xfrm>
            <a:off x="3465474" y="2345899"/>
            <a:ext cx="1813517" cy="937161"/>
          </a:xfrm>
          <a:prstGeom prst="roundRect">
            <a:avLst>
              <a:gd name="adj" fmla="val 16667"/>
            </a:avLst>
          </a:prstGeom>
          <a:solidFill>
            <a:schemeClr val="lt1"/>
          </a:solidFill>
          <a:ln w="9525" cap="sq" cmpd="sng">
            <a:solidFill>
              <a:schemeClr val="accent6"/>
            </a:solidFill>
            <a:prstDash val="solid"/>
            <a:round/>
            <a:headEnd type="none" w="sm" len="sm"/>
            <a:tailEnd type="none" w="sm" len="sm"/>
          </a:ln>
        </p:spPr>
        <p:txBody>
          <a:bodyPr spcFirstLastPara="1" wrap="square" lIns="182875" tIns="91425" rIns="182875" bIns="91425" anchor="ctr" anchorCtr="0">
            <a:noAutofit/>
          </a:bodyPr>
          <a:lstStyle/>
          <a:p>
            <a:pPr marL="171450" marR="0" lvl="0" indent="-171450" algn="l" rtl="0">
              <a:spcBef>
                <a:spcPts val="0"/>
              </a:spcBef>
              <a:spcAft>
                <a:spcPts val="0"/>
              </a:spcAft>
              <a:buClr>
                <a:srgbClr val="000000"/>
              </a:buClr>
              <a:buSzPts val="900"/>
              <a:buFont typeface="Noto Sans Symbols"/>
              <a:buChar char="▪"/>
            </a:pPr>
            <a:r>
              <a:rPr lang="en-US" sz="900">
                <a:solidFill>
                  <a:srgbClr val="000000"/>
                </a:solidFill>
                <a:latin typeface="Calibri"/>
                <a:ea typeface="Calibri"/>
                <a:cs typeface="Calibri"/>
                <a:sym typeface="Calibri"/>
              </a:rPr>
              <a:t>Removed stop words.</a:t>
            </a:r>
            <a:endParaRPr/>
          </a:p>
          <a:p>
            <a:pPr marL="171450" marR="0" lvl="0" indent="-171450" algn="l" rtl="0">
              <a:spcBef>
                <a:spcPts val="0"/>
              </a:spcBef>
              <a:spcAft>
                <a:spcPts val="0"/>
              </a:spcAft>
              <a:buClr>
                <a:srgbClr val="000000"/>
              </a:buClr>
              <a:buSzPts val="900"/>
              <a:buFont typeface="Noto Sans Symbols"/>
              <a:buChar char="▪"/>
            </a:pPr>
            <a:r>
              <a:rPr lang="en-US" sz="900">
                <a:solidFill>
                  <a:srgbClr val="000000"/>
                </a:solidFill>
                <a:latin typeface="Calibri"/>
                <a:ea typeface="Calibri"/>
                <a:cs typeface="Calibri"/>
                <a:sym typeface="Calibri"/>
              </a:rPr>
              <a:t>Removed the names/country names which are not relevant.</a:t>
            </a:r>
            <a:endParaRPr/>
          </a:p>
          <a:p>
            <a:pPr marL="171450" marR="0" lvl="0" indent="-171450" algn="l" rtl="0">
              <a:spcBef>
                <a:spcPts val="0"/>
              </a:spcBef>
              <a:spcAft>
                <a:spcPts val="0"/>
              </a:spcAft>
              <a:buClr>
                <a:srgbClr val="000000"/>
              </a:buClr>
              <a:buSzPts val="900"/>
              <a:buFont typeface="Noto Sans Symbols"/>
              <a:buChar char="▪"/>
            </a:pPr>
            <a:r>
              <a:rPr lang="en-US" sz="900">
                <a:solidFill>
                  <a:srgbClr val="000000"/>
                </a:solidFill>
                <a:latin typeface="Calibri"/>
                <a:ea typeface="Calibri"/>
                <a:cs typeface="Calibri"/>
                <a:sym typeface="Calibri"/>
              </a:rPr>
              <a:t>Lemmatization of words using parts of speech.</a:t>
            </a:r>
            <a:endParaRPr/>
          </a:p>
        </p:txBody>
      </p:sp>
      <p:sp>
        <p:nvSpPr>
          <p:cNvPr id="866" name="Google Shape;866;p91"/>
          <p:cNvSpPr/>
          <p:nvPr/>
        </p:nvSpPr>
        <p:spPr>
          <a:xfrm>
            <a:off x="3472064" y="3905105"/>
            <a:ext cx="1883224" cy="316259"/>
          </a:xfrm>
          <a:prstGeom prst="homePlate">
            <a:avLst>
              <a:gd name="adj" fmla="val 50000"/>
            </a:avLst>
          </a:prstGeom>
          <a:solidFill>
            <a:srgbClr val="47C0FF"/>
          </a:solidFill>
          <a:ln>
            <a:noFill/>
          </a:ln>
          <a:effectLst>
            <a:outerShdw blurRad="149987" dist="250190" dir="8460000" algn="ctr">
              <a:srgbClr val="000000">
                <a:alpha val="27843"/>
              </a:srgbClr>
            </a:outerShdw>
          </a:effectLst>
        </p:spPr>
        <p:txBody>
          <a:bodyPr spcFirstLastPara="1" wrap="square" lIns="182875" tIns="91425" rIns="182875" bIns="91425" anchor="ctr" anchorCtr="0">
            <a:noAutofit/>
          </a:bodyPr>
          <a:lstStyle/>
          <a:p>
            <a:pPr marL="0" marR="0" lvl="0" indent="0" algn="ctr" rtl="0">
              <a:spcBef>
                <a:spcPts val="0"/>
              </a:spcBef>
              <a:spcAft>
                <a:spcPts val="0"/>
              </a:spcAft>
              <a:buNone/>
            </a:pPr>
            <a:r>
              <a:rPr lang="en-US" sz="1100">
                <a:solidFill>
                  <a:srgbClr val="000000"/>
                </a:solidFill>
                <a:latin typeface="Calibri"/>
                <a:ea typeface="Calibri"/>
                <a:cs typeface="Calibri"/>
                <a:sym typeface="Calibri"/>
              </a:rPr>
              <a:t>Data Processing</a:t>
            </a:r>
            <a:endParaRPr sz="1100">
              <a:solidFill>
                <a:srgbClr val="000000"/>
              </a:solidFill>
              <a:latin typeface="Calibri"/>
              <a:ea typeface="Calibri"/>
              <a:cs typeface="Calibri"/>
              <a:sym typeface="Calibri"/>
            </a:endParaRPr>
          </a:p>
        </p:txBody>
      </p:sp>
      <p:sp>
        <p:nvSpPr>
          <p:cNvPr id="867" name="Google Shape;867;p91"/>
          <p:cNvSpPr/>
          <p:nvPr/>
        </p:nvSpPr>
        <p:spPr>
          <a:xfrm>
            <a:off x="6160927" y="852829"/>
            <a:ext cx="2145060" cy="3611403"/>
          </a:xfrm>
          <a:prstGeom prst="roundRect">
            <a:avLst>
              <a:gd name="adj" fmla="val 16667"/>
            </a:avLst>
          </a:prstGeom>
          <a:noFill/>
          <a:ln w="9525" cap="sq" cmpd="sng">
            <a:solidFill>
              <a:srgbClr val="595959"/>
            </a:solidFill>
            <a:prstDash val="dash"/>
            <a:round/>
            <a:headEnd type="none" w="sm" len="sm"/>
            <a:tailEnd type="none" w="sm" len="sm"/>
          </a:ln>
        </p:spPr>
        <p:txBody>
          <a:bodyPr spcFirstLastPara="1" wrap="square" lIns="182875" tIns="91425" rIns="182875" bIns="91425" anchor="ctr" anchorCtr="0">
            <a:noAutofit/>
          </a:bodyPr>
          <a:lstStyle/>
          <a:p>
            <a:pPr marL="0" marR="0" lvl="0" indent="0" algn="ctr" rtl="0">
              <a:spcBef>
                <a:spcPts val="0"/>
              </a:spcBef>
              <a:spcAft>
                <a:spcPts val="0"/>
              </a:spcAft>
              <a:buNone/>
            </a:pPr>
            <a:endParaRPr sz="3600">
              <a:solidFill>
                <a:srgbClr val="000000"/>
              </a:solidFill>
              <a:latin typeface="Calibri"/>
              <a:ea typeface="Calibri"/>
              <a:cs typeface="Calibri"/>
              <a:sym typeface="Calibri"/>
            </a:endParaRPr>
          </a:p>
        </p:txBody>
      </p:sp>
      <p:pic>
        <p:nvPicPr>
          <p:cNvPr id="868" name="Google Shape;868;p91"/>
          <p:cNvPicPr preferRelativeResize="0"/>
          <p:nvPr/>
        </p:nvPicPr>
        <p:blipFill rotWithShape="1">
          <a:blip r:embed="rId5">
            <a:alphaModFix/>
          </a:blip>
          <a:srcRect/>
          <a:stretch/>
        </p:blipFill>
        <p:spPr>
          <a:xfrm>
            <a:off x="6251980" y="939135"/>
            <a:ext cx="1962953" cy="1201473"/>
          </a:xfrm>
          <a:prstGeom prst="ellipse">
            <a:avLst/>
          </a:prstGeom>
          <a:noFill/>
          <a:ln>
            <a:noFill/>
          </a:ln>
          <a:effectLst>
            <a:outerShdw blurRad="149987" dist="250190" dir="8460000" algn="ctr">
              <a:srgbClr val="000000">
                <a:alpha val="27843"/>
              </a:srgbClr>
            </a:outerShdw>
          </a:effectLst>
        </p:spPr>
      </p:pic>
      <p:sp>
        <p:nvSpPr>
          <p:cNvPr id="869" name="Google Shape;869;p91"/>
          <p:cNvSpPr/>
          <p:nvPr/>
        </p:nvSpPr>
        <p:spPr>
          <a:xfrm>
            <a:off x="6251980" y="2316995"/>
            <a:ext cx="1962953" cy="966066"/>
          </a:xfrm>
          <a:prstGeom prst="roundRect">
            <a:avLst>
              <a:gd name="adj" fmla="val 16667"/>
            </a:avLst>
          </a:prstGeom>
          <a:solidFill>
            <a:schemeClr val="lt1"/>
          </a:solidFill>
          <a:ln w="9525" cap="sq" cmpd="sng">
            <a:solidFill>
              <a:schemeClr val="accent6"/>
            </a:solidFill>
            <a:prstDash val="solid"/>
            <a:round/>
            <a:headEnd type="none" w="sm" len="sm"/>
            <a:tailEnd type="none" w="sm" len="sm"/>
          </a:ln>
        </p:spPr>
        <p:txBody>
          <a:bodyPr spcFirstLastPara="1" wrap="square" lIns="182875" tIns="91425" rIns="182875" bIns="91425" anchor="ctr" anchorCtr="0">
            <a:noAutofit/>
          </a:bodyPr>
          <a:lstStyle/>
          <a:p>
            <a:pPr marL="171450" marR="0" lvl="0" indent="-171450" algn="l" rtl="0">
              <a:spcBef>
                <a:spcPts val="0"/>
              </a:spcBef>
              <a:spcAft>
                <a:spcPts val="0"/>
              </a:spcAft>
              <a:buClr>
                <a:srgbClr val="000000"/>
              </a:buClr>
              <a:buSzPts val="900"/>
              <a:buFont typeface="Noto Sans Symbols"/>
              <a:buChar char="▪"/>
            </a:pPr>
            <a:r>
              <a:rPr lang="en-US" sz="900">
                <a:solidFill>
                  <a:srgbClr val="000000"/>
                </a:solidFill>
                <a:latin typeface="Calibri"/>
                <a:ea typeface="Calibri"/>
                <a:cs typeface="Calibri"/>
                <a:sym typeface="Calibri"/>
              </a:rPr>
              <a:t>Relevant Keyword extraction using Mutual Information Theory</a:t>
            </a:r>
            <a:endParaRPr/>
          </a:p>
          <a:p>
            <a:pPr marL="171450" marR="0" lvl="0" indent="-171450" algn="l" rtl="0">
              <a:spcBef>
                <a:spcPts val="0"/>
              </a:spcBef>
              <a:spcAft>
                <a:spcPts val="0"/>
              </a:spcAft>
              <a:buClr>
                <a:srgbClr val="000000"/>
              </a:buClr>
              <a:buSzPts val="900"/>
              <a:buFont typeface="Noto Sans Symbols"/>
              <a:buChar char="▪"/>
            </a:pPr>
            <a:r>
              <a:rPr lang="en-US" sz="900">
                <a:solidFill>
                  <a:srgbClr val="000000"/>
                </a:solidFill>
                <a:latin typeface="Calibri"/>
                <a:ea typeface="Calibri"/>
                <a:cs typeface="Calibri"/>
                <a:sym typeface="Calibri"/>
              </a:rPr>
              <a:t>Text Classification with Bag of Words.</a:t>
            </a:r>
            <a:endParaRPr/>
          </a:p>
          <a:p>
            <a:pPr marL="171450" marR="0" lvl="0" indent="-171450" algn="l" rtl="0">
              <a:spcBef>
                <a:spcPts val="0"/>
              </a:spcBef>
              <a:spcAft>
                <a:spcPts val="0"/>
              </a:spcAft>
              <a:buClr>
                <a:srgbClr val="000000"/>
              </a:buClr>
              <a:buSzPts val="900"/>
              <a:buFont typeface="Noto Sans Symbols"/>
              <a:buChar char="▪"/>
            </a:pPr>
            <a:r>
              <a:rPr lang="en-US" sz="900">
                <a:solidFill>
                  <a:srgbClr val="000000"/>
                </a:solidFill>
                <a:latin typeface="Calibri"/>
                <a:ea typeface="Calibri"/>
                <a:cs typeface="Calibri"/>
                <a:sym typeface="Calibri"/>
              </a:rPr>
              <a:t>Position assignation to classify categories.</a:t>
            </a:r>
            <a:endParaRPr/>
          </a:p>
        </p:txBody>
      </p:sp>
      <p:sp>
        <p:nvSpPr>
          <p:cNvPr id="870" name="Google Shape;870;p91"/>
          <p:cNvSpPr/>
          <p:nvPr/>
        </p:nvSpPr>
        <p:spPr>
          <a:xfrm>
            <a:off x="6339877" y="3909878"/>
            <a:ext cx="1883224" cy="316259"/>
          </a:xfrm>
          <a:prstGeom prst="homePlate">
            <a:avLst>
              <a:gd name="adj" fmla="val 50000"/>
            </a:avLst>
          </a:prstGeom>
          <a:solidFill>
            <a:srgbClr val="EB7970"/>
          </a:solidFill>
          <a:ln>
            <a:noFill/>
          </a:ln>
          <a:effectLst>
            <a:outerShdw blurRad="149987" dist="250190" dir="8460000" algn="ctr">
              <a:srgbClr val="000000">
                <a:alpha val="27843"/>
              </a:srgbClr>
            </a:outerShdw>
          </a:effectLst>
        </p:spPr>
        <p:txBody>
          <a:bodyPr spcFirstLastPara="1" wrap="square" lIns="182875" tIns="91425" rIns="182875" bIns="91425" anchor="ctr" anchorCtr="0">
            <a:noAutofit/>
          </a:bodyPr>
          <a:lstStyle/>
          <a:p>
            <a:pPr marL="0" marR="0" lvl="0" indent="0" algn="ctr" rtl="0">
              <a:spcBef>
                <a:spcPts val="0"/>
              </a:spcBef>
              <a:spcAft>
                <a:spcPts val="0"/>
              </a:spcAft>
              <a:buNone/>
            </a:pPr>
            <a:r>
              <a:rPr lang="en-US" sz="1100">
                <a:solidFill>
                  <a:srgbClr val="000000"/>
                </a:solidFill>
                <a:latin typeface="Calibri"/>
                <a:ea typeface="Calibri"/>
                <a:cs typeface="Calibri"/>
                <a:sym typeface="Calibri"/>
              </a:rPr>
              <a:t>Approach</a:t>
            </a:r>
            <a:endParaRPr sz="1100">
              <a:solidFill>
                <a:srgbClr val="000000"/>
              </a:solidFill>
              <a:latin typeface="Calibri"/>
              <a:ea typeface="Calibri"/>
              <a:cs typeface="Calibri"/>
              <a:sym typeface="Calibri"/>
            </a:endParaRPr>
          </a:p>
        </p:txBody>
      </p:sp>
      <p:sp>
        <p:nvSpPr>
          <p:cNvPr id="871" name="Google Shape;871;p91"/>
          <p:cNvSpPr/>
          <p:nvPr/>
        </p:nvSpPr>
        <p:spPr>
          <a:xfrm>
            <a:off x="770022" y="3161414"/>
            <a:ext cx="1813517" cy="654105"/>
          </a:xfrm>
          <a:prstGeom prst="roundRect">
            <a:avLst>
              <a:gd name="adj" fmla="val 16667"/>
            </a:avLst>
          </a:prstGeom>
          <a:solidFill>
            <a:schemeClr val="lt1"/>
          </a:solidFill>
          <a:ln w="9525" cap="sq" cmpd="sng">
            <a:solidFill>
              <a:schemeClr val="accent6"/>
            </a:solidFill>
            <a:prstDash val="solid"/>
            <a:round/>
            <a:headEnd type="none" w="sm" len="sm"/>
            <a:tailEnd type="none" w="sm" len="sm"/>
          </a:ln>
        </p:spPr>
        <p:txBody>
          <a:bodyPr spcFirstLastPara="1" wrap="square" lIns="182875" tIns="91425" rIns="182875" bIns="91425" anchor="ctr" anchorCtr="0">
            <a:noAutofit/>
          </a:bodyPr>
          <a:lstStyle/>
          <a:p>
            <a:pPr marL="0" marR="0" lvl="0" indent="0" algn="l" rtl="0">
              <a:spcBef>
                <a:spcPts val="0"/>
              </a:spcBef>
              <a:spcAft>
                <a:spcPts val="0"/>
              </a:spcAft>
              <a:buNone/>
            </a:pPr>
            <a:r>
              <a:rPr lang="en-US" sz="900">
                <a:solidFill>
                  <a:srgbClr val="000000"/>
                </a:solidFill>
                <a:latin typeface="Calibri"/>
                <a:ea typeface="Calibri"/>
                <a:cs typeface="Calibri"/>
                <a:sym typeface="Calibri"/>
              </a:rPr>
              <a:t>The validation / analysis is done on international call </a:t>
            </a:r>
            <a:r>
              <a:rPr lang="en-US" sz="900">
                <a:solidFill>
                  <a:schemeClr val="dk1"/>
                </a:solidFill>
                <a:latin typeface="Calibri"/>
                <a:ea typeface="Calibri"/>
                <a:cs typeface="Calibri"/>
                <a:sym typeface="Calibri"/>
              </a:rPr>
              <a:t>transcript data on Dec’18</a:t>
            </a:r>
            <a:endParaRPr sz="900">
              <a:solidFill>
                <a:srgbClr val="FF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92"/>
          <p:cNvSpPr txBox="1">
            <a:spLocks noGrp="1"/>
          </p:cNvSpPr>
          <p:nvPr>
            <p:ph type="title"/>
          </p:nvPr>
        </p:nvSpPr>
        <p:spPr>
          <a:xfrm>
            <a:off x="539702" y="130887"/>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Arial"/>
              <a:buNone/>
            </a:pPr>
            <a:r>
              <a:rPr lang="en-US"/>
              <a:t>Fraud Calls Analysis</a:t>
            </a:r>
            <a:endParaRPr/>
          </a:p>
        </p:txBody>
      </p:sp>
      <p:sp>
        <p:nvSpPr>
          <p:cNvPr id="877" name="Google Shape;877;p92"/>
          <p:cNvSpPr/>
          <p:nvPr/>
        </p:nvSpPr>
        <p:spPr>
          <a:xfrm>
            <a:off x="328568" y="3917386"/>
            <a:ext cx="8307421" cy="6507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The Fraud distribution for the country of Colombia is significantly higher than the overall fraud calls received. Colombia has the highest percentage of fraud calls among the countries which are significant contributors in terms of total calls received by Verizon.</a:t>
            </a:r>
            <a:endParaRPr/>
          </a:p>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pic>
        <p:nvPicPr>
          <p:cNvPr id="878" name="Google Shape;878;p92"/>
          <p:cNvPicPr preferRelativeResize="0"/>
          <p:nvPr/>
        </p:nvPicPr>
        <p:blipFill rotWithShape="1">
          <a:blip r:embed="rId3">
            <a:alphaModFix/>
          </a:blip>
          <a:srcRect/>
          <a:stretch/>
        </p:blipFill>
        <p:spPr>
          <a:xfrm>
            <a:off x="312822" y="804477"/>
            <a:ext cx="3420406" cy="2439319"/>
          </a:xfrm>
          <a:prstGeom prst="rect">
            <a:avLst/>
          </a:prstGeom>
          <a:noFill/>
          <a:ln>
            <a:noFill/>
          </a:ln>
        </p:spPr>
      </p:pic>
      <p:pic>
        <p:nvPicPr>
          <p:cNvPr id="879" name="Google Shape;879;p92"/>
          <p:cNvPicPr preferRelativeResize="0"/>
          <p:nvPr/>
        </p:nvPicPr>
        <p:blipFill rotWithShape="1">
          <a:blip r:embed="rId4">
            <a:alphaModFix/>
          </a:blip>
          <a:srcRect/>
          <a:stretch/>
        </p:blipFill>
        <p:spPr>
          <a:xfrm>
            <a:off x="4000500" y="832864"/>
            <a:ext cx="4635489" cy="2164810"/>
          </a:xfrm>
          <a:prstGeom prst="rect">
            <a:avLst/>
          </a:prstGeom>
          <a:noFill/>
          <a:ln>
            <a:noFill/>
          </a:ln>
        </p:spPr>
      </p:pic>
      <p:sp>
        <p:nvSpPr>
          <p:cNvPr id="880" name="Google Shape;880;p92"/>
          <p:cNvSpPr txBox="1"/>
          <p:nvPr/>
        </p:nvSpPr>
        <p:spPr>
          <a:xfrm>
            <a:off x="5692656" y="3358113"/>
            <a:ext cx="300445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Calibri"/>
                <a:ea typeface="Calibri"/>
                <a:cs typeface="Calibri"/>
                <a:sym typeface="Calibri"/>
              </a:rPr>
              <a:t>Total number of calls for Colombia for the month of December’18 is 1330.</a:t>
            </a:r>
            <a:endParaRPr/>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93"/>
          <p:cNvSpPr txBox="1">
            <a:spLocks noGrp="1"/>
          </p:cNvSpPr>
          <p:nvPr>
            <p:ph type="title"/>
          </p:nvPr>
        </p:nvSpPr>
        <p:spPr>
          <a:xfrm>
            <a:off x="539702" y="103386"/>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Arial"/>
              <a:buNone/>
            </a:pPr>
            <a:r>
              <a:rPr lang="en-US"/>
              <a:t>Coverage Analysis</a:t>
            </a:r>
            <a:endParaRPr/>
          </a:p>
        </p:txBody>
      </p:sp>
      <p:sp>
        <p:nvSpPr>
          <p:cNvPr id="886" name="Google Shape;886;p93"/>
          <p:cNvSpPr/>
          <p:nvPr/>
        </p:nvSpPr>
        <p:spPr>
          <a:xfrm>
            <a:off x="216568" y="3933930"/>
            <a:ext cx="8307421" cy="54181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The above countries accounts for 8% of calls which are made for coverage enquiries. Czech Republic has the highest number of calls which is 10% higher than the overall calls received for coverage enquiry. The issue is particularly observed in the South East Asian countries.</a:t>
            </a:r>
            <a:endParaRPr sz="1100">
              <a:solidFill>
                <a:schemeClr val="lt1"/>
              </a:solidFill>
              <a:latin typeface="Calibri"/>
              <a:ea typeface="Calibri"/>
              <a:cs typeface="Calibri"/>
              <a:sym typeface="Calibri"/>
            </a:endParaRPr>
          </a:p>
        </p:txBody>
      </p:sp>
      <p:sp>
        <p:nvSpPr>
          <p:cNvPr id="887" name="Google Shape;887;p93"/>
          <p:cNvSpPr txBox="1"/>
          <p:nvPr/>
        </p:nvSpPr>
        <p:spPr>
          <a:xfrm>
            <a:off x="488138" y="508764"/>
            <a:ext cx="213130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Neue Haas Grotesk Text Std"/>
                <a:ea typeface="Neue Haas Grotesk Text Std"/>
                <a:cs typeface="Neue Haas Grotesk Text Std"/>
                <a:sym typeface="Neue Haas Grotesk Text Std"/>
              </a:rPr>
              <a:t> </a:t>
            </a:r>
            <a:endParaRPr sz="1800">
              <a:solidFill>
                <a:schemeClr val="dk1"/>
              </a:solidFill>
              <a:latin typeface="Neue Haas Grotesk Text Std"/>
              <a:ea typeface="Neue Haas Grotesk Text Std"/>
              <a:cs typeface="Neue Haas Grotesk Text Std"/>
              <a:sym typeface="Neue Haas Grotesk Text Std"/>
            </a:endParaRPr>
          </a:p>
        </p:txBody>
      </p:sp>
      <p:sp>
        <p:nvSpPr>
          <p:cNvPr id="888" name="Google Shape;888;p93"/>
          <p:cNvSpPr txBox="1"/>
          <p:nvPr/>
        </p:nvSpPr>
        <p:spPr>
          <a:xfrm>
            <a:off x="5494371" y="1608794"/>
            <a:ext cx="783772"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chemeClr val="lt1"/>
                </a:solidFill>
                <a:latin typeface="Calibri"/>
                <a:ea typeface="Calibri"/>
                <a:cs typeface="Calibri"/>
                <a:sym typeface="Calibri"/>
              </a:rPr>
              <a:t>3511</a:t>
            </a:r>
            <a:endParaRPr sz="1000" b="1">
              <a:solidFill>
                <a:schemeClr val="lt1"/>
              </a:solidFill>
              <a:latin typeface="Calibri"/>
              <a:ea typeface="Calibri"/>
              <a:cs typeface="Calibri"/>
              <a:sym typeface="Calibri"/>
            </a:endParaRPr>
          </a:p>
        </p:txBody>
      </p:sp>
      <p:sp>
        <p:nvSpPr>
          <p:cNvPr id="889" name="Google Shape;889;p93"/>
          <p:cNvSpPr txBox="1"/>
          <p:nvPr/>
        </p:nvSpPr>
        <p:spPr>
          <a:xfrm>
            <a:off x="6939306" y="2064450"/>
            <a:ext cx="783772"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chemeClr val="lt1"/>
                </a:solidFill>
                <a:latin typeface="Calibri"/>
                <a:ea typeface="Calibri"/>
                <a:cs typeface="Calibri"/>
                <a:sym typeface="Calibri"/>
              </a:rPr>
              <a:t>5344</a:t>
            </a:r>
            <a:endParaRPr sz="1000" b="1">
              <a:solidFill>
                <a:schemeClr val="lt1"/>
              </a:solidFill>
              <a:latin typeface="Calibri"/>
              <a:ea typeface="Calibri"/>
              <a:cs typeface="Calibri"/>
              <a:sym typeface="Calibri"/>
            </a:endParaRPr>
          </a:p>
        </p:txBody>
      </p:sp>
      <p:sp>
        <p:nvSpPr>
          <p:cNvPr id="890" name="Google Shape;890;p93"/>
          <p:cNvSpPr txBox="1"/>
          <p:nvPr/>
        </p:nvSpPr>
        <p:spPr>
          <a:xfrm>
            <a:off x="4506470" y="1966858"/>
            <a:ext cx="90986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Neue Haas Grotesk Text Std"/>
                <a:ea typeface="Neue Haas Grotesk Text Std"/>
                <a:cs typeface="Neue Haas Grotesk Text Std"/>
                <a:sym typeface="Neue Haas Grotesk Text Std"/>
              </a:rPr>
              <a:t> </a:t>
            </a:r>
            <a:r>
              <a:rPr lang="en-US" sz="1000" b="1">
                <a:solidFill>
                  <a:schemeClr val="dk1"/>
                </a:solidFill>
                <a:latin typeface="Calibri"/>
                <a:ea typeface="Calibri"/>
                <a:cs typeface="Calibri"/>
                <a:sym typeface="Calibri"/>
              </a:rPr>
              <a:t>7.83%</a:t>
            </a:r>
            <a:endParaRPr sz="1000" b="1">
              <a:solidFill>
                <a:schemeClr val="dk1"/>
              </a:solidFill>
              <a:latin typeface="Calibri"/>
              <a:ea typeface="Calibri"/>
              <a:cs typeface="Calibri"/>
              <a:sym typeface="Calibri"/>
            </a:endParaRPr>
          </a:p>
        </p:txBody>
      </p:sp>
      <p:sp>
        <p:nvSpPr>
          <p:cNvPr id="891" name="Google Shape;891;p93"/>
          <p:cNvSpPr txBox="1"/>
          <p:nvPr/>
        </p:nvSpPr>
        <p:spPr>
          <a:xfrm>
            <a:off x="0" y="1924571"/>
            <a:ext cx="12925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Overall </a:t>
            </a:r>
            <a:endParaRPr/>
          </a:p>
          <a:p>
            <a:pPr marL="0" marR="0" lvl="0" indent="0" algn="l" rtl="0">
              <a:spcBef>
                <a:spcPts val="0"/>
              </a:spcBef>
              <a:spcAft>
                <a:spcPts val="0"/>
              </a:spcAft>
              <a:buNone/>
            </a:pPr>
            <a:r>
              <a:rPr lang="en-US" sz="800">
                <a:solidFill>
                  <a:schemeClr val="dk1"/>
                </a:solidFill>
                <a:latin typeface="Calibri"/>
                <a:ea typeface="Calibri"/>
                <a:cs typeface="Calibri"/>
                <a:sym typeface="Calibri"/>
              </a:rPr>
              <a:t>Coverage calls</a:t>
            </a:r>
            <a:endParaRPr sz="800">
              <a:solidFill>
                <a:schemeClr val="dk1"/>
              </a:solidFill>
              <a:latin typeface="Calibri"/>
              <a:ea typeface="Calibri"/>
              <a:cs typeface="Calibri"/>
              <a:sym typeface="Calibri"/>
            </a:endParaRPr>
          </a:p>
        </p:txBody>
      </p:sp>
      <p:sp>
        <p:nvSpPr>
          <p:cNvPr id="892" name="Google Shape;892;p93"/>
          <p:cNvSpPr txBox="1"/>
          <p:nvPr/>
        </p:nvSpPr>
        <p:spPr>
          <a:xfrm>
            <a:off x="217665" y="3487420"/>
            <a:ext cx="3066334"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a:solidFill>
                  <a:schemeClr val="dk1"/>
                </a:solidFill>
                <a:latin typeface="Calibri"/>
                <a:ea typeface="Calibri"/>
                <a:cs typeface="Calibri"/>
                <a:sym typeface="Calibri"/>
              </a:rPr>
              <a:t>Total calls received: 113k</a:t>
            </a:r>
            <a:endParaRPr/>
          </a:p>
          <a:p>
            <a:pPr marL="0" marR="0" lvl="0" indent="0" algn="l" rtl="0">
              <a:spcBef>
                <a:spcPts val="0"/>
              </a:spcBef>
              <a:spcAft>
                <a:spcPts val="0"/>
              </a:spcAft>
              <a:buNone/>
            </a:pPr>
            <a:r>
              <a:rPr lang="en-US" sz="1100" b="1">
                <a:solidFill>
                  <a:schemeClr val="dk1"/>
                </a:solidFill>
                <a:latin typeface="Calibri"/>
                <a:ea typeface="Calibri"/>
                <a:cs typeface="Calibri"/>
                <a:sym typeface="Calibri"/>
              </a:rPr>
              <a:t>Coverage Calls: 8855 </a:t>
            </a:r>
            <a:r>
              <a:rPr lang="en-US" sz="1100" b="1">
                <a:solidFill>
                  <a:schemeClr val="accent2"/>
                </a:solidFill>
                <a:latin typeface="Calibri"/>
                <a:ea typeface="Calibri"/>
                <a:cs typeface="Calibri"/>
                <a:sym typeface="Calibri"/>
              </a:rPr>
              <a:t>(7.83%)</a:t>
            </a:r>
            <a:endParaRPr sz="1100" b="1">
              <a:solidFill>
                <a:schemeClr val="accent2"/>
              </a:solidFill>
              <a:latin typeface="Calibri"/>
              <a:ea typeface="Calibri"/>
              <a:cs typeface="Calibri"/>
              <a:sym typeface="Calibri"/>
            </a:endParaRPr>
          </a:p>
        </p:txBody>
      </p:sp>
      <p:pic>
        <p:nvPicPr>
          <p:cNvPr id="893" name="Google Shape;893;p93"/>
          <p:cNvPicPr preferRelativeResize="0"/>
          <p:nvPr/>
        </p:nvPicPr>
        <p:blipFill rotWithShape="1">
          <a:blip r:embed="rId3">
            <a:alphaModFix/>
          </a:blip>
          <a:srcRect/>
          <a:stretch/>
        </p:blipFill>
        <p:spPr>
          <a:xfrm>
            <a:off x="5032421" y="850976"/>
            <a:ext cx="3906655" cy="2567190"/>
          </a:xfrm>
          <a:prstGeom prst="rect">
            <a:avLst/>
          </a:prstGeom>
          <a:noFill/>
          <a:ln>
            <a:noFill/>
          </a:ln>
        </p:spPr>
      </p:pic>
      <p:sp>
        <p:nvSpPr>
          <p:cNvPr id="894" name="Google Shape;894;p93"/>
          <p:cNvSpPr txBox="1"/>
          <p:nvPr/>
        </p:nvSpPr>
        <p:spPr>
          <a:xfrm>
            <a:off x="6980035" y="896350"/>
            <a:ext cx="64626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Neue Haas Grotesk Text Std"/>
                <a:ea typeface="Neue Haas Grotesk Text Std"/>
                <a:cs typeface="Neue Haas Grotesk Text Std"/>
                <a:sym typeface="Neue Haas Grotesk Text Std"/>
              </a:rPr>
              <a:t> </a:t>
            </a:r>
            <a:r>
              <a:rPr lang="en-US" sz="1100" b="1">
                <a:solidFill>
                  <a:schemeClr val="lt1"/>
                </a:solidFill>
                <a:latin typeface="Calibri"/>
                <a:ea typeface="Calibri"/>
                <a:cs typeface="Calibri"/>
                <a:sym typeface="Calibri"/>
              </a:rPr>
              <a:t>704</a:t>
            </a:r>
            <a:endParaRPr sz="1100" b="1">
              <a:solidFill>
                <a:schemeClr val="lt1"/>
              </a:solidFill>
              <a:latin typeface="Calibri"/>
              <a:ea typeface="Calibri"/>
              <a:cs typeface="Calibri"/>
              <a:sym typeface="Calibri"/>
            </a:endParaRPr>
          </a:p>
        </p:txBody>
      </p:sp>
      <p:sp>
        <p:nvSpPr>
          <p:cNvPr id="895" name="Google Shape;895;p93"/>
          <p:cNvSpPr txBox="1"/>
          <p:nvPr/>
        </p:nvSpPr>
        <p:spPr>
          <a:xfrm>
            <a:off x="4865529" y="3533586"/>
            <a:ext cx="4007311"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The countries are selected with a threshold of coverage&gt;=10% and total number of calls &gt;=200 to avoid selecting countries getting less significant amount of calls for Verizon.</a:t>
            </a:r>
            <a:endParaRPr sz="800">
              <a:solidFill>
                <a:schemeClr val="dk1"/>
              </a:solidFill>
              <a:latin typeface="Calibri"/>
              <a:ea typeface="Calibri"/>
              <a:cs typeface="Calibri"/>
              <a:sym typeface="Calibri"/>
            </a:endParaRPr>
          </a:p>
        </p:txBody>
      </p:sp>
      <p:cxnSp>
        <p:nvCxnSpPr>
          <p:cNvPr id="896" name="Google Shape;896;p93"/>
          <p:cNvCxnSpPr/>
          <p:nvPr/>
        </p:nvCxnSpPr>
        <p:spPr>
          <a:xfrm>
            <a:off x="4750755" y="2193185"/>
            <a:ext cx="0" cy="0"/>
          </a:xfrm>
          <a:prstGeom prst="straightConnector1">
            <a:avLst/>
          </a:prstGeom>
          <a:solidFill>
            <a:schemeClr val="accent1"/>
          </a:solidFill>
          <a:ln w="12700" cap="sq" cmpd="sng">
            <a:solidFill>
              <a:schemeClr val="accent1"/>
            </a:solidFill>
            <a:prstDash val="solid"/>
            <a:round/>
            <a:headEnd type="none" w="sm" len="sm"/>
            <a:tailEnd type="none" w="sm" len="sm"/>
          </a:ln>
        </p:spPr>
      </p:cxnSp>
      <p:pic>
        <p:nvPicPr>
          <p:cNvPr id="897" name="Google Shape;897;p93"/>
          <p:cNvPicPr preferRelativeResize="0"/>
          <p:nvPr/>
        </p:nvPicPr>
        <p:blipFill rotWithShape="1">
          <a:blip r:embed="rId4">
            <a:alphaModFix/>
          </a:blip>
          <a:srcRect/>
          <a:stretch/>
        </p:blipFill>
        <p:spPr>
          <a:xfrm>
            <a:off x="694393" y="1017123"/>
            <a:ext cx="3894687" cy="240098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4"/>
          <p:cNvSpPr txBox="1">
            <a:spLocks noGrp="1"/>
          </p:cNvSpPr>
          <p:nvPr>
            <p:ph type="title"/>
          </p:nvPr>
        </p:nvSpPr>
        <p:spPr>
          <a:xfrm>
            <a:off x="539702" y="103386"/>
            <a:ext cx="7086600" cy="685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2400"/>
              <a:buFont typeface="Arial"/>
              <a:buNone/>
            </a:pPr>
            <a:r>
              <a:rPr lang="en-US"/>
              <a:t>Coverage Analysis</a:t>
            </a:r>
            <a:endParaRPr/>
          </a:p>
        </p:txBody>
      </p:sp>
      <p:sp>
        <p:nvSpPr>
          <p:cNvPr id="903" name="Google Shape;903;p94"/>
          <p:cNvSpPr/>
          <p:nvPr/>
        </p:nvSpPr>
        <p:spPr>
          <a:xfrm>
            <a:off x="539702" y="4200525"/>
            <a:ext cx="8518573" cy="400050"/>
          </a:xfrm>
          <a:prstGeom prst="rect">
            <a:avLst/>
          </a:prstGeom>
          <a:solidFill>
            <a:schemeClr val="accent2"/>
          </a:solidFill>
          <a:ln w="9525" cap="sq" cmpd="sng">
            <a:solidFill>
              <a:srgbClr val="9B1F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lt1"/>
                </a:solidFill>
                <a:latin typeface="Neue Haas Grotesk Text Std"/>
                <a:ea typeface="Neue Haas Grotesk Text Std"/>
                <a:cs typeface="Neue Haas Grotesk Text Std"/>
                <a:sym typeface="Neue Haas Grotesk Text Std"/>
              </a:rPr>
              <a:t>8% (52K) of callers are calling for checking the coverage present in the visitor country. </a:t>
            </a:r>
            <a:endParaRPr/>
          </a:p>
        </p:txBody>
      </p:sp>
      <p:sp>
        <p:nvSpPr>
          <p:cNvPr id="904" name="Google Shape;904;p94"/>
          <p:cNvSpPr txBox="1"/>
          <p:nvPr/>
        </p:nvSpPr>
        <p:spPr>
          <a:xfrm>
            <a:off x="488138" y="508764"/>
            <a:ext cx="213130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Neue Haas Grotesk Text Std"/>
                <a:ea typeface="Neue Haas Grotesk Text Std"/>
                <a:cs typeface="Neue Haas Grotesk Text Std"/>
                <a:sym typeface="Neue Haas Grotesk Text Std"/>
              </a:rPr>
              <a:t> </a:t>
            </a:r>
            <a:endParaRPr sz="1800">
              <a:solidFill>
                <a:schemeClr val="dk1"/>
              </a:solidFill>
              <a:latin typeface="Neue Haas Grotesk Text Std"/>
              <a:ea typeface="Neue Haas Grotesk Text Std"/>
              <a:cs typeface="Neue Haas Grotesk Text Std"/>
              <a:sym typeface="Neue Haas Grotesk Text Std"/>
            </a:endParaRPr>
          </a:p>
        </p:txBody>
      </p:sp>
      <p:sp>
        <p:nvSpPr>
          <p:cNvPr id="905" name="Google Shape;905;p94"/>
          <p:cNvSpPr txBox="1"/>
          <p:nvPr/>
        </p:nvSpPr>
        <p:spPr>
          <a:xfrm>
            <a:off x="5494371" y="1608794"/>
            <a:ext cx="783772"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chemeClr val="lt1"/>
                </a:solidFill>
                <a:latin typeface="Calibri"/>
                <a:ea typeface="Calibri"/>
                <a:cs typeface="Calibri"/>
                <a:sym typeface="Calibri"/>
              </a:rPr>
              <a:t>3511</a:t>
            </a:r>
            <a:endParaRPr sz="1000" b="1">
              <a:solidFill>
                <a:schemeClr val="lt1"/>
              </a:solidFill>
              <a:latin typeface="Calibri"/>
              <a:ea typeface="Calibri"/>
              <a:cs typeface="Calibri"/>
              <a:sym typeface="Calibri"/>
            </a:endParaRPr>
          </a:p>
        </p:txBody>
      </p:sp>
      <p:sp>
        <p:nvSpPr>
          <p:cNvPr id="906" name="Google Shape;906;p94"/>
          <p:cNvSpPr txBox="1"/>
          <p:nvPr/>
        </p:nvSpPr>
        <p:spPr>
          <a:xfrm>
            <a:off x="6939306" y="2064450"/>
            <a:ext cx="783772"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chemeClr val="lt1"/>
                </a:solidFill>
                <a:latin typeface="Calibri"/>
                <a:ea typeface="Calibri"/>
                <a:cs typeface="Calibri"/>
                <a:sym typeface="Calibri"/>
              </a:rPr>
              <a:t>5344</a:t>
            </a:r>
            <a:endParaRPr sz="1000" b="1">
              <a:solidFill>
                <a:schemeClr val="lt1"/>
              </a:solidFill>
              <a:latin typeface="Calibri"/>
              <a:ea typeface="Calibri"/>
              <a:cs typeface="Calibri"/>
              <a:sym typeface="Calibri"/>
            </a:endParaRPr>
          </a:p>
        </p:txBody>
      </p:sp>
      <p:sp>
        <p:nvSpPr>
          <p:cNvPr id="907" name="Google Shape;907;p94"/>
          <p:cNvSpPr txBox="1"/>
          <p:nvPr/>
        </p:nvSpPr>
        <p:spPr>
          <a:xfrm>
            <a:off x="6980035" y="896350"/>
            <a:ext cx="64626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Neue Haas Grotesk Text Std"/>
                <a:ea typeface="Neue Haas Grotesk Text Std"/>
                <a:cs typeface="Neue Haas Grotesk Text Std"/>
                <a:sym typeface="Neue Haas Grotesk Text Std"/>
              </a:rPr>
              <a:t> </a:t>
            </a:r>
            <a:r>
              <a:rPr lang="en-US" sz="1100" b="1">
                <a:solidFill>
                  <a:schemeClr val="lt1"/>
                </a:solidFill>
                <a:latin typeface="Calibri"/>
                <a:ea typeface="Calibri"/>
                <a:cs typeface="Calibri"/>
                <a:sym typeface="Calibri"/>
              </a:rPr>
              <a:t>704</a:t>
            </a:r>
            <a:endParaRPr sz="1100" b="1">
              <a:solidFill>
                <a:schemeClr val="lt1"/>
              </a:solidFill>
              <a:latin typeface="Calibri"/>
              <a:ea typeface="Calibri"/>
              <a:cs typeface="Calibri"/>
              <a:sym typeface="Calibri"/>
            </a:endParaRPr>
          </a:p>
        </p:txBody>
      </p:sp>
      <p:sp>
        <p:nvSpPr>
          <p:cNvPr id="908" name="Google Shape;908;p94"/>
          <p:cNvSpPr txBox="1"/>
          <p:nvPr/>
        </p:nvSpPr>
        <p:spPr>
          <a:xfrm>
            <a:off x="4646454" y="3752661"/>
            <a:ext cx="4007311"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The countries are selected with a threshold of coverage&gt;=9% calls for the country and total number of calls &gt;=3500 to avoid selecting countries getting less significant amount of calls</a:t>
            </a:r>
            <a:endParaRPr sz="800">
              <a:solidFill>
                <a:schemeClr val="dk1"/>
              </a:solidFill>
              <a:latin typeface="Calibri"/>
              <a:ea typeface="Calibri"/>
              <a:cs typeface="Calibri"/>
              <a:sym typeface="Calibri"/>
            </a:endParaRPr>
          </a:p>
        </p:txBody>
      </p:sp>
      <p:cxnSp>
        <p:nvCxnSpPr>
          <p:cNvPr id="909" name="Google Shape;909;p94"/>
          <p:cNvCxnSpPr/>
          <p:nvPr/>
        </p:nvCxnSpPr>
        <p:spPr>
          <a:xfrm>
            <a:off x="4750755" y="2193185"/>
            <a:ext cx="0" cy="0"/>
          </a:xfrm>
          <a:prstGeom prst="straightConnector1">
            <a:avLst/>
          </a:prstGeom>
          <a:solidFill>
            <a:schemeClr val="accent1"/>
          </a:solidFill>
          <a:ln w="12700" cap="sq" cmpd="sng">
            <a:solidFill>
              <a:schemeClr val="accent1"/>
            </a:solidFill>
            <a:prstDash val="solid"/>
            <a:round/>
            <a:headEnd type="none" w="sm" len="sm"/>
            <a:tailEnd type="none" w="sm" len="sm"/>
          </a:ln>
        </p:spPr>
      </p:cxnSp>
      <p:pic>
        <p:nvPicPr>
          <p:cNvPr id="910" name="Google Shape;910;p94"/>
          <p:cNvPicPr preferRelativeResize="0"/>
          <p:nvPr/>
        </p:nvPicPr>
        <p:blipFill rotWithShape="1">
          <a:blip r:embed="rId3">
            <a:alphaModFix/>
          </a:blip>
          <a:srcRect/>
          <a:stretch/>
        </p:blipFill>
        <p:spPr>
          <a:xfrm>
            <a:off x="539702" y="819334"/>
            <a:ext cx="3781425" cy="3033712"/>
          </a:xfrm>
          <a:prstGeom prst="rect">
            <a:avLst/>
          </a:prstGeom>
          <a:noFill/>
          <a:ln>
            <a:noFill/>
          </a:ln>
        </p:spPr>
      </p:pic>
      <p:pic>
        <p:nvPicPr>
          <p:cNvPr id="911" name="Google Shape;911;p94"/>
          <p:cNvPicPr preferRelativeResize="0"/>
          <p:nvPr/>
        </p:nvPicPr>
        <p:blipFill rotWithShape="1">
          <a:blip r:embed="rId4">
            <a:alphaModFix/>
          </a:blip>
          <a:srcRect/>
          <a:stretch/>
        </p:blipFill>
        <p:spPr>
          <a:xfrm>
            <a:off x="4654129" y="827152"/>
            <a:ext cx="4299371" cy="2967037"/>
          </a:xfrm>
          <a:prstGeom prst="rect">
            <a:avLst/>
          </a:prstGeom>
          <a:noFill/>
          <a:ln>
            <a:noFill/>
          </a:ln>
        </p:spPr>
      </p:pic>
      <p:sp>
        <p:nvSpPr>
          <p:cNvPr id="912" name="Google Shape;912;p94"/>
          <p:cNvSpPr txBox="1"/>
          <p:nvPr/>
        </p:nvSpPr>
        <p:spPr>
          <a:xfrm>
            <a:off x="6934200" y="4720780"/>
            <a:ext cx="1752600" cy="2539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Neue Haas Grotesk Text Std"/>
                <a:ea typeface="Neue Haas Grotesk Text Std"/>
                <a:cs typeface="Neue Haas Grotesk Text Std"/>
                <a:sym typeface="Neue Haas Grotesk Text Std"/>
              </a:rPr>
              <a:t>December’18-May’19</a:t>
            </a:r>
            <a:endParaRPr sz="1050">
              <a:solidFill>
                <a:schemeClr val="dk1"/>
              </a:solidFill>
              <a:latin typeface="Neue Haas Grotesk Text Std"/>
              <a:ea typeface="Neue Haas Grotesk Text Std"/>
              <a:cs typeface="Neue Haas Grotesk Text Std"/>
              <a:sym typeface="Neue Haas Grotesk Text St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72"/>
          <p:cNvPicPr preferRelativeResize="0"/>
          <p:nvPr/>
        </p:nvPicPr>
        <p:blipFill>
          <a:blip r:embed="rId3">
            <a:alphaModFix/>
          </a:blip>
          <a:stretch>
            <a:fillRect/>
          </a:stretch>
        </p:blipFill>
        <p:spPr>
          <a:xfrm>
            <a:off x="1425700" y="0"/>
            <a:ext cx="7718299" cy="5143499"/>
          </a:xfrm>
          <a:prstGeom prst="rect">
            <a:avLst/>
          </a:prstGeom>
          <a:noFill/>
          <a:ln>
            <a:noFill/>
          </a:ln>
        </p:spPr>
      </p:pic>
      <p:sp>
        <p:nvSpPr>
          <p:cNvPr id="452" name="Google Shape;452;p72"/>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3</a:t>
            </a:fld>
            <a:endParaRPr/>
          </a:p>
        </p:txBody>
      </p:sp>
      <p:sp>
        <p:nvSpPr>
          <p:cNvPr id="453" name="Google Shape;453;p72"/>
          <p:cNvSpPr/>
          <p:nvPr/>
        </p:nvSpPr>
        <p:spPr>
          <a:xfrm rot="5400000">
            <a:off x="1854050" y="-449400"/>
            <a:ext cx="5163600" cy="60624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p72"/>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455" name="Google Shape;455;p72"/>
          <p:cNvSpPr txBox="1">
            <a:spLocks noGrp="1"/>
          </p:cNvSpPr>
          <p:nvPr>
            <p:ph type="body" idx="1"/>
          </p:nvPr>
        </p:nvSpPr>
        <p:spPr>
          <a:xfrm>
            <a:off x="457200" y="856975"/>
            <a:ext cx="6301800" cy="1680900"/>
          </a:xfrm>
          <a:prstGeom prst="rect">
            <a:avLst/>
          </a:prstGeom>
        </p:spPr>
        <p:txBody>
          <a:bodyPr spcFirstLastPara="1" wrap="square" lIns="0" tIns="0" rIns="0" bIns="0" anchor="t" anchorCtr="0">
            <a:noAutofit/>
          </a:bodyPr>
          <a:lstStyle/>
          <a:p>
            <a:pPr marL="228600" lvl="0" indent="-190500" algn="l" rtl="0">
              <a:lnSpc>
                <a:spcPct val="115000"/>
              </a:lnSpc>
              <a:spcBef>
                <a:spcPts val="900"/>
              </a:spcBef>
              <a:spcAft>
                <a:spcPts val="0"/>
              </a:spcAft>
              <a:buSzPts val="1200"/>
              <a:buChar char="●"/>
            </a:pPr>
            <a:r>
              <a:rPr lang="en-US" sz="1200" b="0" dirty="0"/>
              <a:t>Algorithm was built on international call transcript data from Oct’18 to Dec’18.</a:t>
            </a:r>
            <a:endParaRPr sz="1200" b="0" dirty="0"/>
          </a:p>
          <a:p>
            <a:pPr marL="228600" lvl="0" indent="-190500" algn="l" rtl="0">
              <a:lnSpc>
                <a:spcPct val="115000"/>
              </a:lnSpc>
              <a:spcBef>
                <a:spcPts val="0"/>
              </a:spcBef>
              <a:spcAft>
                <a:spcPts val="0"/>
              </a:spcAft>
              <a:buSzPts val="1200"/>
              <a:buChar char="●"/>
            </a:pPr>
            <a:r>
              <a:rPr lang="en-US" sz="1200" b="0" dirty="0"/>
              <a:t>Algorithm ran on 10 months of call transcripts – From Sep’18 to May’19</a:t>
            </a:r>
            <a:endParaRPr sz="1200" b="0" dirty="0"/>
          </a:p>
          <a:p>
            <a:pPr marL="228600" lvl="0" indent="-190500" algn="l" rtl="0">
              <a:lnSpc>
                <a:spcPct val="115000"/>
              </a:lnSpc>
              <a:spcBef>
                <a:spcPts val="0"/>
              </a:spcBef>
              <a:spcAft>
                <a:spcPts val="0"/>
              </a:spcAft>
              <a:buSzPts val="1200"/>
              <a:buChar char="●"/>
            </a:pPr>
            <a:r>
              <a:rPr lang="en-US" sz="1200" b="0" dirty="0"/>
              <a:t>Accuracy achieved by the algorithm – 70%</a:t>
            </a:r>
            <a:endParaRPr sz="1200" b="0" dirty="0"/>
          </a:p>
          <a:p>
            <a:pPr marL="228600" lvl="0" indent="-177800" algn="l" rtl="0">
              <a:lnSpc>
                <a:spcPct val="115000"/>
              </a:lnSpc>
              <a:spcBef>
                <a:spcPts val="0"/>
              </a:spcBef>
              <a:spcAft>
                <a:spcPts val="0"/>
              </a:spcAft>
              <a:buSzPts val="1000"/>
              <a:buChar char="●"/>
            </a:pPr>
            <a:r>
              <a:rPr lang="en-US" sz="1200" b="0" dirty="0"/>
              <a:t>Algorithm can be extended across multiple domains (Billing, Accounts, Plan &amp; Data)</a:t>
            </a:r>
            <a:r>
              <a:rPr lang="en-US" sz="1000" b="0" dirty="0"/>
              <a:t> </a:t>
            </a:r>
            <a:endParaRPr sz="1000" b="0" dirty="0"/>
          </a:p>
          <a:p>
            <a:pPr marL="0" lvl="0" indent="0" algn="l" rtl="0">
              <a:spcBef>
                <a:spcPts val="900"/>
              </a:spcBef>
              <a:spcAft>
                <a:spcPts val="0"/>
              </a:spcAft>
              <a:buNone/>
            </a:pPr>
            <a:r>
              <a:rPr lang="en-US" sz="1400" dirty="0"/>
              <a:t>Key </a:t>
            </a:r>
            <a:r>
              <a:rPr lang="en-US" sz="1400" dirty="0" smtClean="0"/>
              <a:t>Descriptive Insights</a:t>
            </a:r>
            <a:endParaRPr sz="1000" b="0" dirty="0"/>
          </a:p>
        </p:txBody>
      </p:sp>
      <p:sp>
        <p:nvSpPr>
          <p:cNvPr id="456" name="Google Shape;456;p72"/>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
        <p:nvSpPr>
          <p:cNvPr id="457" name="Google Shape;457;p72"/>
          <p:cNvSpPr txBox="1">
            <a:spLocks noGrp="1"/>
          </p:cNvSpPr>
          <p:nvPr>
            <p:ph type="title"/>
          </p:nvPr>
        </p:nvSpPr>
        <p:spPr>
          <a:xfrm>
            <a:off x="457200" y="594356"/>
            <a:ext cx="8229600" cy="301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Summary</a:t>
            </a:r>
            <a:endParaRPr/>
          </a:p>
        </p:txBody>
      </p:sp>
      <p:sp>
        <p:nvSpPr>
          <p:cNvPr id="458" name="Google Shape;458;p72"/>
          <p:cNvSpPr txBox="1"/>
          <p:nvPr/>
        </p:nvSpPr>
        <p:spPr>
          <a:xfrm>
            <a:off x="3491450" y="2280675"/>
            <a:ext cx="1586100" cy="46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2400" b="1" dirty="0" smtClean="0">
                <a:solidFill>
                  <a:schemeClr val="dk1"/>
                </a:solidFill>
                <a:latin typeface="Verizon NHG DS"/>
                <a:ea typeface="Verizon NHG DS"/>
                <a:cs typeface="Verizon NHG DS"/>
                <a:sym typeface="Verizon NHG DS"/>
              </a:rPr>
              <a:t>8.6</a:t>
            </a:r>
            <a:r>
              <a:rPr lang="en-US" sz="1800" b="1" dirty="0" smtClean="0">
                <a:solidFill>
                  <a:schemeClr val="dk1"/>
                </a:solidFill>
                <a:latin typeface="Verizon NHG DS"/>
                <a:ea typeface="Verizon NHG DS"/>
                <a:cs typeface="Verizon NHG DS"/>
                <a:sym typeface="Verizon NHG DS"/>
              </a:rPr>
              <a:t>% </a:t>
            </a:r>
            <a:r>
              <a:rPr lang="en-US" sz="1800" dirty="0">
                <a:solidFill>
                  <a:schemeClr val="dk1"/>
                </a:solidFill>
                <a:latin typeface="Verizon NHG DS"/>
                <a:ea typeface="Verizon NHG DS"/>
                <a:cs typeface="Verizon NHG DS"/>
                <a:sym typeface="Verizon NHG DS"/>
              </a:rPr>
              <a:t>(52k)</a:t>
            </a:r>
            <a:endParaRPr sz="800" dirty="0">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800"/>
              <a:buFont typeface="Verizon NHG TX"/>
              <a:buNone/>
            </a:pPr>
            <a:r>
              <a:rPr lang="en-US" sz="1200" dirty="0">
                <a:latin typeface="Verizon NHG TX"/>
                <a:ea typeface="Verizon NHG TX"/>
                <a:cs typeface="Verizon NHG TX"/>
                <a:sym typeface="Verizon NHG TX"/>
              </a:rPr>
              <a:t>of callers are calling for </a:t>
            </a:r>
            <a:r>
              <a:rPr lang="en-US" sz="1200" b="1" dirty="0">
                <a:latin typeface="Verizon NHG TX"/>
                <a:ea typeface="Verizon NHG TX"/>
                <a:cs typeface="Verizon NHG TX"/>
                <a:sym typeface="Verizon NHG TX"/>
              </a:rPr>
              <a:t>network coverage</a:t>
            </a:r>
            <a:r>
              <a:rPr lang="en-US" sz="1200" dirty="0">
                <a:latin typeface="Verizon NHG TX"/>
                <a:ea typeface="Verizon NHG TX"/>
                <a:cs typeface="Verizon NHG TX"/>
                <a:sym typeface="Verizon NHG TX"/>
              </a:rPr>
              <a:t> in the visiting country</a:t>
            </a:r>
            <a:endParaRPr sz="1200" dirty="0"/>
          </a:p>
        </p:txBody>
      </p:sp>
      <p:grpSp>
        <p:nvGrpSpPr>
          <p:cNvPr id="459" name="Google Shape;459;p72"/>
          <p:cNvGrpSpPr/>
          <p:nvPr/>
        </p:nvGrpSpPr>
        <p:grpSpPr>
          <a:xfrm>
            <a:off x="362700" y="2280675"/>
            <a:ext cx="2205600" cy="636926"/>
            <a:chOff x="362700" y="2509275"/>
            <a:chExt cx="2205600" cy="636926"/>
          </a:xfrm>
        </p:grpSpPr>
        <p:sp>
          <p:nvSpPr>
            <p:cNvPr id="460" name="Google Shape;460;p72"/>
            <p:cNvSpPr txBox="1"/>
            <p:nvPr/>
          </p:nvSpPr>
          <p:spPr>
            <a:xfrm>
              <a:off x="903000" y="2509275"/>
              <a:ext cx="1665300" cy="46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2400" b="1">
                  <a:solidFill>
                    <a:schemeClr val="dk1"/>
                  </a:solidFill>
                  <a:latin typeface="Verizon NHG DS"/>
                  <a:ea typeface="Verizon NHG DS"/>
                  <a:cs typeface="Verizon NHG DS"/>
                  <a:sym typeface="Verizon NHG DS"/>
                </a:rPr>
                <a:t>50</a:t>
              </a:r>
              <a:r>
                <a:rPr lang="en-US" sz="1800" b="1">
                  <a:solidFill>
                    <a:schemeClr val="dk1"/>
                  </a:solidFill>
                  <a:latin typeface="Verizon NHG DS"/>
                  <a:ea typeface="Verizon NHG DS"/>
                  <a:cs typeface="Verizon NHG DS"/>
                  <a:sym typeface="Verizon NHG DS"/>
                </a:rPr>
                <a:t>%</a:t>
              </a:r>
              <a:r>
                <a:rPr lang="en-US" sz="2400">
                  <a:solidFill>
                    <a:schemeClr val="dk1"/>
                  </a:solidFill>
                  <a:latin typeface="Verizon NHG DS"/>
                  <a:ea typeface="Verizon NHG DS"/>
                  <a:cs typeface="Verizon NHG DS"/>
                  <a:sym typeface="Verizon NHG DS"/>
                </a:rPr>
                <a:t> </a:t>
              </a:r>
              <a:r>
                <a:rPr lang="en-US" sz="1800">
                  <a:solidFill>
                    <a:schemeClr val="dk1"/>
                  </a:solidFill>
                  <a:latin typeface="Verizon NHG DS"/>
                  <a:ea typeface="Verizon NHG DS"/>
                  <a:cs typeface="Verizon NHG DS"/>
                  <a:sym typeface="Verizon NHG DS"/>
                </a:rPr>
                <a:t>(30k)</a:t>
              </a:r>
              <a:endParaRPr sz="800">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800"/>
                <a:buFont typeface="Verizon NHG TX"/>
                <a:buNone/>
              </a:pPr>
              <a:r>
                <a:rPr lang="en-US" sz="1200">
                  <a:latin typeface="Verizon NHG TX"/>
                  <a:ea typeface="Verizon NHG TX"/>
                  <a:cs typeface="Verizon NHG TX"/>
                  <a:sym typeface="Verizon NHG TX"/>
                </a:rPr>
                <a:t>of </a:t>
              </a:r>
              <a:r>
                <a:rPr lang="en-US" sz="1200" b="1">
                  <a:latin typeface="Verizon NHG TX"/>
                  <a:ea typeface="Verizon NHG TX"/>
                  <a:cs typeface="Verizon NHG TX"/>
                  <a:sym typeface="Verizon NHG TX"/>
                </a:rPr>
                <a:t>phone setting</a:t>
              </a:r>
              <a:r>
                <a:rPr lang="en-US" sz="1200">
                  <a:latin typeface="Verizon NHG TX"/>
                  <a:ea typeface="Verizon NHG TX"/>
                  <a:cs typeface="Verizon NHG TX"/>
                  <a:sym typeface="Verizon NHG TX"/>
                </a:rPr>
                <a:t> calls are coming within </a:t>
              </a:r>
              <a:endParaRPr sz="1200">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800"/>
                <a:buFont typeface="Verizon NHG TX"/>
                <a:buNone/>
              </a:pPr>
              <a:r>
                <a:rPr lang="en-US" sz="1200">
                  <a:latin typeface="Verizon NHG TX"/>
                  <a:ea typeface="Verizon NHG TX"/>
                  <a:cs typeface="Verizon NHG TX"/>
                  <a:sym typeface="Verizon NHG TX"/>
                </a:rPr>
                <a:t>48 hours of travel</a:t>
              </a:r>
              <a:endParaRPr sz="1200"/>
            </a:p>
          </p:txBody>
        </p:sp>
        <p:pic>
          <p:nvPicPr>
            <p:cNvPr id="461" name="Google Shape;461;p72"/>
            <p:cNvPicPr preferRelativeResize="0"/>
            <p:nvPr/>
          </p:nvPicPr>
          <p:blipFill>
            <a:blip r:embed="rId4">
              <a:alphaModFix/>
            </a:blip>
            <a:stretch>
              <a:fillRect/>
            </a:stretch>
          </p:blipFill>
          <p:spPr>
            <a:xfrm>
              <a:off x="362700" y="2586975"/>
              <a:ext cx="559226" cy="559226"/>
            </a:xfrm>
            <a:prstGeom prst="rect">
              <a:avLst/>
            </a:prstGeom>
            <a:noFill/>
            <a:ln>
              <a:noFill/>
            </a:ln>
          </p:spPr>
        </p:pic>
      </p:grpSp>
      <p:sp>
        <p:nvSpPr>
          <p:cNvPr id="462" name="Google Shape;462;p72"/>
          <p:cNvSpPr txBox="1"/>
          <p:nvPr/>
        </p:nvSpPr>
        <p:spPr>
          <a:xfrm>
            <a:off x="3491450" y="3570025"/>
            <a:ext cx="1922100" cy="46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2400" b="1" dirty="0" smtClean="0">
                <a:solidFill>
                  <a:schemeClr val="dk1"/>
                </a:solidFill>
                <a:latin typeface="Verizon NHG DS"/>
                <a:ea typeface="Verizon NHG DS"/>
                <a:cs typeface="Verizon NHG DS"/>
                <a:sym typeface="Verizon NHG DS"/>
              </a:rPr>
              <a:t>8.6</a:t>
            </a:r>
            <a:r>
              <a:rPr lang="en-US" sz="1800" b="1" dirty="0" smtClean="0">
                <a:solidFill>
                  <a:schemeClr val="dk1"/>
                </a:solidFill>
                <a:latin typeface="Verizon NHG DS"/>
                <a:ea typeface="Verizon NHG DS"/>
                <a:cs typeface="Verizon NHG DS"/>
                <a:sym typeface="Verizon NHG DS"/>
              </a:rPr>
              <a:t>% </a:t>
            </a:r>
            <a:r>
              <a:rPr lang="en-US" sz="1800" b="1" dirty="0">
                <a:solidFill>
                  <a:schemeClr val="dk1"/>
                </a:solidFill>
                <a:latin typeface="Verizon NHG DS"/>
                <a:ea typeface="Verizon NHG DS"/>
                <a:cs typeface="Verizon NHG DS"/>
                <a:sym typeface="Verizon NHG DS"/>
              </a:rPr>
              <a:t>(</a:t>
            </a:r>
            <a:r>
              <a:rPr lang="en-US" sz="1800" b="1" dirty="0" smtClean="0">
                <a:solidFill>
                  <a:schemeClr val="dk1"/>
                </a:solidFill>
                <a:latin typeface="Verizon NHG DS"/>
                <a:ea typeface="Verizon NHG DS"/>
                <a:cs typeface="Verizon NHG DS"/>
                <a:sym typeface="Verizon NHG DS"/>
              </a:rPr>
              <a:t>52k</a:t>
            </a:r>
            <a:r>
              <a:rPr lang="en-US" sz="1800" b="1" dirty="0">
                <a:solidFill>
                  <a:schemeClr val="dk1"/>
                </a:solidFill>
                <a:latin typeface="Verizon NHG DS"/>
                <a:ea typeface="Verizon NHG DS"/>
                <a:cs typeface="Verizon NHG DS"/>
                <a:sym typeface="Verizon NHG DS"/>
              </a:rPr>
              <a:t>)</a:t>
            </a:r>
            <a:endParaRPr sz="800" dirty="0">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800"/>
              <a:buFont typeface="Verizon NHG TX"/>
              <a:buNone/>
            </a:pPr>
            <a:r>
              <a:rPr lang="en-US" sz="1200" dirty="0">
                <a:latin typeface="Verizon NHG TX"/>
                <a:ea typeface="Verizon NHG TX"/>
                <a:cs typeface="Verizon NHG TX"/>
                <a:sym typeface="Verizon NHG TX"/>
              </a:rPr>
              <a:t>of callers are calling on behalf of their </a:t>
            </a:r>
            <a:r>
              <a:rPr lang="en-US" sz="1200" b="1" dirty="0">
                <a:latin typeface="Verizon NHG TX"/>
                <a:ea typeface="Verizon NHG TX"/>
                <a:cs typeface="Verizon NHG TX"/>
                <a:sym typeface="Verizon NHG TX"/>
              </a:rPr>
              <a:t>family</a:t>
            </a:r>
            <a:r>
              <a:rPr lang="en-US" sz="1200" dirty="0">
                <a:latin typeface="Verizon NHG TX"/>
                <a:ea typeface="Verizon NHG TX"/>
                <a:cs typeface="Verizon NHG TX"/>
                <a:sym typeface="Verizon NHG TX"/>
              </a:rPr>
              <a:t> for </a:t>
            </a:r>
            <a:r>
              <a:rPr lang="en-US" sz="1200" b="1" dirty="0">
                <a:latin typeface="Verizon NHG TX"/>
                <a:ea typeface="Verizon NHG TX"/>
                <a:cs typeface="Verizon NHG TX"/>
                <a:sym typeface="Verizon NHG TX"/>
              </a:rPr>
              <a:t>Travel Pass Enquiry </a:t>
            </a:r>
            <a:endParaRPr sz="1200" b="1" dirty="0"/>
          </a:p>
        </p:txBody>
      </p:sp>
      <p:grpSp>
        <p:nvGrpSpPr>
          <p:cNvPr id="463" name="Google Shape;463;p72"/>
          <p:cNvGrpSpPr/>
          <p:nvPr/>
        </p:nvGrpSpPr>
        <p:grpSpPr>
          <a:xfrm>
            <a:off x="421275" y="3167625"/>
            <a:ext cx="1665199" cy="1004425"/>
            <a:chOff x="421275" y="3320025"/>
            <a:chExt cx="1665199" cy="1004425"/>
          </a:xfrm>
        </p:grpSpPr>
        <p:sp>
          <p:nvSpPr>
            <p:cNvPr id="464" name="Google Shape;464;p72"/>
            <p:cNvSpPr txBox="1"/>
            <p:nvPr/>
          </p:nvSpPr>
          <p:spPr>
            <a:xfrm>
              <a:off x="481474" y="3722425"/>
              <a:ext cx="1605000" cy="465600"/>
            </a:xfrm>
            <a:prstGeom prst="rect">
              <a:avLst/>
            </a:prstGeom>
            <a:noFill/>
            <a:ln>
              <a:noFill/>
            </a:ln>
          </p:spPr>
          <p:txBody>
            <a:bodyPr spcFirstLastPara="1" wrap="square" lIns="0" tIns="0" rIns="0" bIns="0" anchor="t" anchorCtr="0">
              <a:noAutofit/>
            </a:bodyPr>
            <a:lstStyle/>
            <a:p>
              <a:pPr marL="0" marR="0" lvl="0" indent="2357" algn="l" rtl="0">
                <a:spcBef>
                  <a:spcPts val="0"/>
                </a:spcBef>
                <a:spcAft>
                  <a:spcPts val="0"/>
                </a:spcAft>
                <a:buClr>
                  <a:schemeClr val="dk1"/>
                </a:buClr>
                <a:buSzPts val="1100"/>
                <a:buFont typeface="Arial"/>
                <a:buNone/>
              </a:pPr>
              <a:r>
                <a:rPr lang="en-US" sz="2400" b="1">
                  <a:solidFill>
                    <a:schemeClr val="dk1"/>
                  </a:solidFill>
                  <a:latin typeface="Verizon NHG DS"/>
                  <a:ea typeface="Verizon NHG DS"/>
                  <a:cs typeface="Verizon NHG DS"/>
                  <a:sym typeface="Verizon NHG DS"/>
                </a:rPr>
                <a:t>                   12</a:t>
              </a:r>
              <a:r>
                <a:rPr lang="en-US" sz="1800" b="1">
                  <a:solidFill>
                    <a:schemeClr val="dk1"/>
                  </a:solidFill>
                  <a:latin typeface="Verizon NHG DS"/>
                  <a:ea typeface="Verizon NHG DS"/>
                  <a:cs typeface="Verizon NHG DS"/>
                  <a:sym typeface="Verizon NHG DS"/>
                </a:rPr>
                <a:t>%</a:t>
              </a:r>
              <a:endParaRPr sz="800">
                <a:latin typeface="Verizon NHG TX"/>
                <a:ea typeface="Verizon NHG TX"/>
                <a:cs typeface="Verizon NHG TX"/>
                <a:sym typeface="Verizon NHG TX"/>
              </a:endParaRPr>
            </a:p>
            <a:p>
              <a:pPr marL="0" marR="0" lvl="0" indent="0" algn="l" rtl="0">
                <a:lnSpc>
                  <a:spcPct val="100000"/>
                </a:lnSpc>
                <a:spcBef>
                  <a:spcPts val="0"/>
                </a:spcBef>
                <a:spcAft>
                  <a:spcPts val="0"/>
                </a:spcAft>
                <a:buClr>
                  <a:srgbClr val="000000"/>
                </a:buClr>
                <a:buSzPts val="800"/>
                <a:buFont typeface="Verizon NHG TX"/>
                <a:buNone/>
              </a:pPr>
              <a:r>
                <a:rPr lang="en-US" sz="1200">
                  <a:latin typeface="Verizon NHG TX"/>
                  <a:ea typeface="Verizon NHG TX"/>
                  <a:cs typeface="Verizon NHG TX"/>
                  <a:sym typeface="Verizon NHG TX"/>
                </a:rPr>
                <a:t>Majority of </a:t>
              </a:r>
              <a:r>
                <a:rPr lang="en-US" sz="1200" b="1">
                  <a:latin typeface="Verizon NHG TX"/>
                  <a:ea typeface="Verizon NHG TX"/>
                  <a:cs typeface="Verizon NHG TX"/>
                  <a:sym typeface="Verizon NHG TX"/>
                </a:rPr>
                <a:t>phone settings </a:t>
              </a:r>
              <a:r>
                <a:rPr lang="en-US" sz="1200">
                  <a:latin typeface="Verizon NHG TX"/>
                  <a:ea typeface="Verizon NHG TX"/>
                  <a:cs typeface="Verizon NHG TX"/>
                  <a:sym typeface="Verizon NHG TX"/>
                </a:rPr>
                <a:t>calls are from Canada and Mexico</a:t>
              </a:r>
              <a:endParaRPr sz="1200"/>
            </a:p>
          </p:txBody>
        </p:sp>
        <p:pic>
          <p:nvPicPr>
            <p:cNvPr id="465" name="Google Shape;465;p72"/>
            <p:cNvPicPr preferRelativeResize="0"/>
            <p:nvPr/>
          </p:nvPicPr>
          <p:blipFill>
            <a:blip r:embed="rId5">
              <a:alphaModFix/>
            </a:blip>
            <a:stretch>
              <a:fillRect/>
            </a:stretch>
          </p:blipFill>
          <p:spPr>
            <a:xfrm>
              <a:off x="421275" y="3320025"/>
              <a:ext cx="1004425" cy="1004425"/>
            </a:xfrm>
            <a:prstGeom prst="rect">
              <a:avLst/>
            </a:prstGeom>
            <a:noFill/>
            <a:ln>
              <a:noFill/>
            </a:ln>
          </p:spPr>
        </p:pic>
      </p:grpSp>
      <p:pic>
        <p:nvPicPr>
          <p:cNvPr id="466" name="Google Shape;466;p72"/>
          <p:cNvPicPr preferRelativeResize="0"/>
          <p:nvPr/>
        </p:nvPicPr>
        <p:blipFill>
          <a:blip r:embed="rId6">
            <a:alphaModFix/>
          </a:blip>
          <a:stretch>
            <a:fillRect/>
          </a:stretch>
        </p:blipFill>
        <p:spPr>
          <a:xfrm>
            <a:off x="2739675" y="3655675"/>
            <a:ext cx="636925" cy="636925"/>
          </a:xfrm>
          <a:prstGeom prst="rect">
            <a:avLst/>
          </a:prstGeom>
          <a:noFill/>
          <a:ln>
            <a:noFill/>
          </a:ln>
        </p:spPr>
      </p:pic>
      <p:pic>
        <p:nvPicPr>
          <p:cNvPr id="467" name="Google Shape;467;p72"/>
          <p:cNvPicPr preferRelativeResize="0"/>
          <p:nvPr/>
        </p:nvPicPr>
        <p:blipFill>
          <a:blip r:embed="rId7">
            <a:alphaModFix/>
          </a:blip>
          <a:stretch>
            <a:fillRect/>
          </a:stretch>
        </p:blipFill>
        <p:spPr>
          <a:xfrm>
            <a:off x="2684875" y="2350325"/>
            <a:ext cx="690001" cy="6900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5"/>
          <p:cNvSpPr txBox="1">
            <a:spLocks noGrp="1"/>
          </p:cNvSpPr>
          <p:nvPr>
            <p:ph type="sldNum" idx="12"/>
          </p:nvPr>
        </p:nvSpPr>
        <p:spPr>
          <a:xfrm>
            <a:off x="8509407" y="4389339"/>
            <a:ext cx="228600" cy="17145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Clr>
                <a:srgbClr val="000000"/>
              </a:buClr>
              <a:buSzPts val="500"/>
              <a:buFont typeface="Arial"/>
              <a:buNone/>
            </a:pPr>
            <a:fld id="{00000000-1234-1234-1234-123412341234}" type="slidenum">
              <a:rPr lang="en-US"/>
              <a:t>30</a:t>
            </a:fld>
            <a:endParaRPr/>
          </a:p>
        </p:txBody>
      </p:sp>
      <p:sp>
        <p:nvSpPr>
          <p:cNvPr id="919" name="Google Shape;919;p95"/>
          <p:cNvSpPr txBox="1">
            <a:spLocks noGrp="1"/>
          </p:cNvSpPr>
          <p:nvPr>
            <p:ph type="title"/>
          </p:nvPr>
        </p:nvSpPr>
        <p:spPr>
          <a:xfrm>
            <a:off x="407329" y="400079"/>
            <a:ext cx="7736546" cy="51435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2400"/>
              <a:buFont typeface="Arial"/>
              <a:buNone/>
            </a:pPr>
            <a:r>
              <a:rPr lang="en-US"/>
              <a:t>International travel page analysis- 19K calls could have been reduced using right communication</a:t>
            </a:r>
            <a:endParaRPr/>
          </a:p>
        </p:txBody>
      </p:sp>
      <p:sp>
        <p:nvSpPr>
          <p:cNvPr id="920" name="Google Shape;920;p95"/>
          <p:cNvSpPr/>
          <p:nvPr/>
        </p:nvSpPr>
        <p:spPr>
          <a:xfrm>
            <a:off x="5286577" y="1089567"/>
            <a:ext cx="2011680" cy="594360"/>
          </a:xfrm>
          <a:prstGeom prst="rect">
            <a:avLst/>
          </a:prstGeom>
          <a:noFill/>
          <a:ln w="9525" cap="flat" cmpd="sng">
            <a:solidFill>
              <a:schemeClr val="dk1"/>
            </a:solidFill>
            <a:prstDash val="solid"/>
            <a:round/>
            <a:headEnd type="none" w="sm" len="sm"/>
            <a:tailEnd type="none" w="sm" len="sm"/>
          </a:ln>
        </p:spPr>
        <p:txBody>
          <a:bodyPr spcFirstLastPara="1" wrap="square" lIns="91425" tIns="155425" rIns="91425" bIns="0" anchor="t" anchorCtr="0">
            <a:noAutofit/>
          </a:bodyPr>
          <a:lstStyle/>
          <a:p>
            <a:pPr marL="0" marR="0" lvl="0" indent="0" algn="ctr" rtl="0">
              <a:spcBef>
                <a:spcPts val="0"/>
              </a:spcBef>
              <a:spcAft>
                <a:spcPts val="0"/>
              </a:spcAft>
              <a:buNone/>
            </a:pPr>
            <a:r>
              <a:rPr lang="en-US" sz="1200" b="1">
                <a:solidFill>
                  <a:schemeClr val="dk1"/>
                </a:solidFill>
                <a:latin typeface="Arial"/>
                <a:ea typeface="Arial"/>
                <a:cs typeface="Arial"/>
                <a:sym typeface="Arial"/>
              </a:rPr>
              <a:t>Total calls Before Travel</a:t>
            </a:r>
            <a:endParaRPr sz="1000" b="1">
              <a:solidFill>
                <a:srgbClr val="763800"/>
              </a:solidFill>
              <a:latin typeface="Arial"/>
              <a:ea typeface="Arial"/>
              <a:cs typeface="Arial"/>
              <a:sym typeface="Arial"/>
            </a:endParaRPr>
          </a:p>
        </p:txBody>
      </p:sp>
      <p:sp>
        <p:nvSpPr>
          <p:cNvPr id="921" name="Google Shape;921;p95"/>
          <p:cNvSpPr/>
          <p:nvPr/>
        </p:nvSpPr>
        <p:spPr>
          <a:xfrm>
            <a:off x="5652580" y="808483"/>
            <a:ext cx="538717" cy="46355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eue Haas Grotesk Text Std"/>
              <a:ea typeface="Neue Haas Grotesk Text Std"/>
              <a:cs typeface="Neue Haas Grotesk Text Std"/>
              <a:sym typeface="Neue Haas Grotesk Text Std"/>
            </a:endParaRPr>
          </a:p>
        </p:txBody>
      </p:sp>
      <p:cxnSp>
        <p:nvCxnSpPr>
          <p:cNvPr id="922" name="Google Shape;922;p95"/>
          <p:cNvCxnSpPr/>
          <p:nvPr/>
        </p:nvCxnSpPr>
        <p:spPr>
          <a:xfrm>
            <a:off x="5294996" y="1420023"/>
            <a:ext cx="2011680" cy="0"/>
          </a:xfrm>
          <a:prstGeom prst="straightConnector1">
            <a:avLst/>
          </a:prstGeom>
          <a:noFill/>
          <a:ln w="9525" cap="flat" cmpd="sng">
            <a:solidFill>
              <a:schemeClr val="dk1"/>
            </a:solidFill>
            <a:prstDash val="solid"/>
            <a:round/>
            <a:headEnd type="none" w="sm" len="sm"/>
            <a:tailEnd type="none" w="sm" len="sm"/>
          </a:ln>
        </p:spPr>
      </p:cxnSp>
      <p:sp>
        <p:nvSpPr>
          <p:cNvPr id="923" name="Google Shape;923;p95"/>
          <p:cNvSpPr/>
          <p:nvPr/>
        </p:nvSpPr>
        <p:spPr>
          <a:xfrm>
            <a:off x="5426474" y="1420023"/>
            <a:ext cx="936475"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rgbClr val="763800"/>
                </a:solidFill>
                <a:latin typeface="Arial"/>
                <a:ea typeface="Arial"/>
                <a:cs typeface="Arial"/>
                <a:sym typeface="Arial"/>
              </a:rPr>
              <a:t>550K (100%)</a:t>
            </a:r>
            <a:endParaRPr sz="1000">
              <a:solidFill>
                <a:schemeClr val="dk1"/>
              </a:solidFill>
              <a:latin typeface="Neue Haas Grotesk Text Std"/>
              <a:ea typeface="Neue Haas Grotesk Text Std"/>
              <a:cs typeface="Neue Haas Grotesk Text Std"/>
              <a:sym typeface="Neue Haas Grotesk Text Std"/>
            </a:endParaRPr>
          </a:p>
        </p:txBody>
      </p:sp>
      <p:pic>
        <p:nvPicPr>
          <p:cNvPr id="924" name="Google Shape;924;p95"/>
          <p:cNvPicPr preferRelativeResize="0"/>
          <p:nvPr/>
        </p:nvPicPr>
        <p:blipFill rotWithShape="1">
          <a:blip r:embed="rId3">
            <a:alphaModFix/>
          </a:blip>
          <a:srcRect/>
          <a:stretch/>
        </p:blipFill>
        <p:spPr>
          <a:xfrm>
            <a:off x="5778747" y="858015"/>
            <a:ext cx="317671" cy="367387"/>
          </a:xfrm>
          <a:prstGeom prst="rect">
            <a:avLst/>
          </a:prstGeom>
          <a:noFill/>
          <a:ln>
            <a:noFill/>
          </a:ln>
        </p:spPr>
      </p:pic>
      <p:cxnSp>
        <p:nvCxnSpPr>
          <p:cNvPr id="925" name="Google Shape;925;p95"/>
          <p:cNvCxnSpPr>
            <a:stCxn id="920" idx="2"/>
            <a:endCxn id="926" idx="0"/>
          </p:cNvCxnSpPr>
          <p:nvPr/>
        </p:nvCxnSpPr>
        <p:spPr>
          <a:xfrm rot="5400000">
            <a:off x="4606267" y="326577"/>
            <a:ext cx="328800" cy="3043500"/>
          </a:xfrm>
          <a:prstGeom prst="bentConnector3">
            <a:avLst>
              <a:gd name="adj1" fmla="val 49977"/>
            </a:avLst>
          </a:prstGeom>
          <a:solidFill>
            <a:schemeClr val="accent1"/>
          </a:solidFill>
          <a:ln w="12700" cap="sq" cmpd="sng">
            <a:solidFill>
              <a:schemeClr val="accent1"/>
            </a:solidFill>
            <a:prstDash val="solid"/>
            <a:round/>
            <a:headEnd type="none" w="sm" len="sm"/>
            <a:tailEnd type="triangle" w="med" len="med"/>
          </a:ln>
        </p:spPr>
      </p:cxnSp>
      <p:grpSp>
        <p:nvGrpSpPr>
          <p:cNvPr id="927" name="Google Shape;927;p95"/>
          <p:cNvGrpSpPr/>
          <p:nvPr/>
        </p:nvGrpSpPr>
        <p:grpSpPr>
          <a:xfrm>
            <a:off x="7141654" y="2043922"/>
            <a:ext cx="1589694" cy="365760"/>
            <a:chOff x="2286103" y="1879569"/>
            <a:chExt cx="784157" cy="365760"/>
          </a:xfrm>
        </p:grpSpPr>
        <p:cxnSp>
          <p:nvCxnSpPr>
            <p:cNvPr id="928" name="Google Shape;928;p95"/>
            <p:cNvCxnSpPr/>
            <p:nvPr/>
          </p:nvCxnSpPr>
          <p:spPr>
            <a:xfrm>
              <a:off x="2288716" y="2069592"/>
              <a:ext cx="775590" cy="0"/>
            </a:xfrm>
            <a:prstGeom prst="straightConnector1">
              <a:avLst/>
            </a:prstGeom>
            <a:noFill/>
            <a:ln w="9525" cap="flat" cmpd="sng">
              <a:solidFill>
                <a:schemeClr val="dk1"/>
              </a:solidFill>
              <a:prstDash val="solid"/>
              <a:round/>
              <a:headEnd type="none" w="sm" len="sm"/>
              <a:tailEnd type="none" w="sm" len="sm"/>
            </a:ln>
          </p:spPr>
        </p:cxnSp>
        <p:grpSp>
          <p:nvGrpSpPr>
            <p:cNvPr id="929" name="Google Shape;929;p95"/>
            <p:cNvGrpSpPr/>
            <p:nvPr/>
          </p:nvGrpSpPr>
          <p:grpSpPr>
            <a:xfrm>
              <a:off x="2286103" y="1879569"/>
              <a:ext cx="784157" cy="365760"/>
              <a:chOff x="2286103" y="1879569"/>
              <a:chExt cx="784157" cy="365760"/>
            </a:xfrm>
          </p:grpSpPr>
          <p:sp>
            <p:nvSpPr>
              <p:cNvPr id="930" name="Google Shape;930;p95"/>
              <p:cNvSpPr/>
              <p:nvPr/>
            </p:nvSpPr>
            <p:spPr>
              <a:xfrm>
                <a:off x="2286103" y="1879569"/>
                <a:ext cx="784157" cy="36576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spcBef>
                    <a:spcPts val="0"/>
                  </a:spcBef>
                  <a:spcAft>
                    <a:spcPts val="0"/>
                  </a:spcAft>
                  <a:buNone/>
                </a:pPr>
                <a:r>
                  <a:rPr lang="en-US" sz="700" b="1">
                    <a:solidFill>
                      <a:schemeClr val="dk1"/>
                    </a:solidFill>
                    <a:latin typeface="Arial"/>
                    <a:ea typeface="Arial"/>
                    <a:cs typeface="Arial"/>
                    <a:sym typeface="Arial"/>
                  </a:rPr>
                  <a:t>Visited Mobile</a:t>
                </a:r>
                <a:endParaRPr/>
              </a:p>
            </p:txBody>
          </p:sp>
          <p:sp>
            <p:nvSpPr>
              <p:cNvPr id="931" name="Google Shape;931;p95"/>
              <p:cNvSpPr/>
              <p:nvPr/>
            </p:nvSpPr>
            <p:spPr>
              <a:xfrm>
                <a:off x="2335614" y="2075942"/>
                <a:ext cx="646331" cy="16938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151k (28%) </a:t>
                </a:r>
                <a:endParaRPr sz="800">
                  <a:solidFill>
                    <a:schemeClr val="dk1"/>
                  </a:solidFill>
                  <a:latin typeface="Neue Haas Grotesk Text Std"/>
                  <a:ea typeface="Neue Haas Grotesk Text Std"/>
                  <a:cs typeface="Neue Haas Grotesk Text Std"/>
                  <a:sym typeface="Neue Haas Grotesk Text Std"/>
                </a:endParaRPr>
              </a:p>
            </p:txBody>
          </p:sp>
        </p:grpSp>
      </p:grpSp>
      <p:grpSp>
        <p:nvGrpSpPr>
          <p:cNvPr id="932" name="Google Shape;932;p95"/>
          <p:cNvGrpSpPr/>
          <p:nvPr/>
        </p:nvGrpSpPr>
        <p:grpSpPr>
          <a:xfrm>
            <a:off x="2737270" y="2012579"/>
            <a:ext cx="1023457" cy="365760"/>
            <a:chOff x="2286103" y="1879569"/>
            <a:chExt cx="784157" cy="365760"/>
          </a:xfrm>
        </p:grpSpPr>
        <p:cxnSp>
          <p:nvCxnSpPr>
            <p:cNvPr id="933" name="Google Shape;933;p95"/>
            <p:cNvCxnSpPr/>
            <p:nvPr/>
          </p:nvCxnSpPr>
          <p:spPr>
            <a:xfrm>
              <a:off x="2288716" y="2069592"/>
              <a:ext cx="775590" cy="0"/>
            </a:xfrm>
            <a:prstGeom prst="straightConnector1">
              <a:avLst/>
            </a:prstGeom>
            <a:noFill/>
            <a:ln w="9525" cap="flat" cmpd="sng">
              <a:solidFill>
                <a:schemeClr val="dk1"/>
              </a:solidFill>
              <a:prstDash val="solid"/>
              <a:round/>
              <a:headEnd type="none" w="sm" len="sm"/>
              <a:tailEnd type="none" w="sm" len="sm"/>
            </a:ln>
          </p:spPr>
        </p:cxnSp>
        <p:grpSp>
          <p:nvGrpSpPr>
            <p:cNvPr id="934" name="Google Shape;934;p95"/>
            <p:cNvGrpSpPr/>
            <p:nvPr/>
          </p:nvGrpSpPr>
          <p:grpSpPr>
            <a:xfrm>
              <a:off x="2286103" y="1879569"/>
              <a:ext cx="784157" cy="365760"/>
              <a:chOff x="2286103" y="1879569"/>
              <a:chExt cx="784157" cy="365760"/>
            </a:xfrm>
          </p:grpSpPr>
          <p:sp>
            <p:nvSpPr>
              <p:cNvPr id="926" name="Google Shape;926;p95"/>
              <p:cNvSpPr/>
              <p:nvPr/>
            </p:nvSpPr>
            <p:spPr>
              <a:xfrm>
                <a:off x="2286103" y="1879569"/>
                <a:ext cx="784157" cy="36576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spcBef>
                    <a:spcPts val="0"/>
                  </a:spcBef>
                  <a:spcAft>
                    <a:spcPts val="0"/>
                  </a:spcAft>
                  <a:buNone/>
                </a:pPr>
                <a:r>
                  <a:rPr lang="en-US" sz="700" b="1">
                    <a:solidFill>
                      <a:schemeClr val="dk1"/>
                    </a:solidFill>
                    <a:latin typeface="Arial"/>
                    <a:ea typeface="Arial"/>
                    <a:cs typeface="Arial"/>
                    <a:sym typeface="Arial"/>
                  </a:rPr>
                  <a:t>Visited Online</a:t>
                </a:r>
                <a:endParaRPr/>
              </a:p>
            </p:txBody>
          </p:sp>
          <p:sp>
            <p:nvSpPr>
              <p:cNvPr id="935" name="Google Shape;935;p95"/>
              <p:cNvSpPr/>
              <p:nvPr/>
            </p:nvSpPr>
            <p:spPr>
              <a:xfrm>
                <a:off x="2335614" y="2075942"/>
                <a:ext cx="646331" cy="16938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99K (18%)</a:t>
                </a:r>
                <a:endParaRPr sz="800">
                  <a:solidFill>
                    <a:schemeClr val="dk1"/>
                  </a:solidFill>
                  <a:latin typeface="Neue Haas Grotesk Text Std"/>
                  <a:ea typeface="Neue Haas Grotesk Text Std"/>
                  <a:cs typeface="Neue Haas Grotesk Text Std"/>
                  <a:sym typeface="Neue Haas Grotesk Text Std"/>
                </a:endParaRPr>
              </a:p>
            </p:txBody>
          </p:sp>
        </p:grpSp>
      </p:grpSp>
      <p:cxnSp>
        <p:nvCxnSpPr>
          <p:cNvPr id="936" name="Google Shape;936;p95"/>
          <p:cNvCxnSpPr/>
          <p:nvPr/>
        </p:nvCxnSpPr>
        <p:spPr>
          <a:xfrm rot="10800000" flipH="1">
            <a:off x="2464910" y="2530088"/>
            <a:ext cx="1428567" cy="6875"/>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937" name="Google Shape;937;p95"/>
          <p:cNvCxnSpPr/>
          <p:nvPr/>
        </p:nvCxnSpPr>
        <p:spPr>
          <a:xfrm>
            <a:off x="3893477" y="2534256"/>
            <a:ext cx="0" cy="136885"/>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938" name="Google Shape;938;p95"/>
          <p:cNvCxnSpPr/>
          <p:nvPr/>
        </p:nvCxnSpPr>
        <p:spPr>
          <a:xfrm>
            <a:off x="2464910" y="2536963"/>
            <a:ext cx="0" cy="136885"/>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939" name="Google Shape;939;p95"/>
          <p:cNvCxnSpPr/>
          <p:nvPr/>
        </p:nvCxnSpPr>
        <p:spPr>
          <a:xfrm>
            <a:off x="3173922" y="2388296"/>
            <a:ext cx="0" cy="130885"/>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940" name="Google Shape;940;p95"/>
          <p:cNvCxnSpPr>
            <a:stCxn id="920" idx="2"/>
          </p:cNvCxnSpPr>
          <p:nvPr/>
        </p:nvCxnSpPr>
        <p:spPr>
          <a:xfrm rot="-5400000" flipH="1">
            <a:off x="6949267" y="1027077"/>
            <a:ext cx="345300" cy="1659000"/>
          </a:xfrm>
          <a:prstGeom prst="bentConnector3">
            <a:avLst>
              <a:gd name="adj1" fmla="val 50015"/>
            </a:avLst>
          </a:prstGeom>
          <a:solidFill>
            <a:schemeClr val="accent1"/>
          </a:solidFill>
          <a:ln w="12700" cap="sq" cmpd="sng">
            <a:solidFill>
              <a:schemeClr val="accent1"/>
            </a:solidFill>
            <a:prstDash val="solid"/>
            <a:round/>
            <a:headEnd type="none" w="sm" len="sm"/>
            <a:tailEnd type="triangle" w="med" len="med"/>
          </a:ln>
        </p:spPr>
      </p:cxnSp>
      <p:grpSp>
        <p:nvGrpSpPr>
          <p:cNvPr id="941" name="Google Shape;941;p95"/>
          <p:cNvGrpSpPr/>
          <p:nvPr/>
        </p:nvGrpSpPr>
        <p:grpSpPr>
          <a:xfrm>
            <a:off x="1919251" y="2683814"/>
            <a:ext cx="998677" cy="619219"/>
            <a:chOff x="2286103" y="1879569"/>
            <a:chExt cx="784157" cy="365760"/>
          </a:xfrm>
        </p:grpSpPr>
        <p:grpSp>
          <p:nvGrpSpPr>
            <p:cNvPr id="942" name="Google Shape;942;p95"/>
            <p:cNvGrpSpPr/>
            <p:nvPr/>
          </p:nvGrpSpPr>
          <p:grpSpPr>
            <a:xfrm>
              <a:off x="2286103" y="1879569"/>
              <a:ext cx="784157" cy="365760"/>
              <a:chOff x="2286103" y="1879569"/>
              <a:chExt cx="784157" cy="365760"/>
            </a:xfrm>
          </p:grpSpPr>
          <p:sp>
            <p:nvSpPr>
              <p:cNvPr id="943" name="Google Shape;943;p95"/>
              <p:cNvSpPr/>
              <p:nvPr/>
            </p:nvSpPr>
            <p:spPr>
              <a:xfrm>
                <a:off x="2286103" y="1879569"/>
                <a:ext cx="784157" cy="365760"/>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dk1"/>
                    </a:solidFill>
                    <a:latin typeface="Arial"/>
                    <a:ea typeface="Arial"/>
                    <a:cs typeface="Arial"/>
                    <a:sym typeface="Arial"/>
                  </a:rPr>
                  <a:t>International Page Visited = Yes</a:t>
                </a:r>
                <a:endParaRPr/>
              </a:p>
            </p:txBody>
          </p:sp>
          <p:sp>
            <p:nvSpPr>
              <p:cNvPr id="944" name="Google Shape;944;p95"/>
              <p:cNvSpPr/>
              <p:nvPr/>
            </p:nvSpPr>
            <p:spPr>
              <a:xfrm>
                <a:off x="2335614" y="2075942"/>
                <a:ext cx="646331" cy="169387"/>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35K (35%)</a:t>
                </a:r>
                <a:endParaRPr sz="800" b="0" i="0" u="none" strike="noStrike" cap="none">
                  <a:solidFill>
                    <a:srgbClr val="000000"/>
                  </a:solidFill>
                  <a:latin typeface="Arial"/>
                  <a:ea typeface="Arial"/>
                  <a:cs typeface="Arial"/>
                  <a:sym typeface="Arial"/>
                </a:endParaRPr>
              </a:p>
            </p:txBody>
          </p:sp>
        </p:grpSp>
        <p:cxnSp>
          <p:nvCxnSpPr>
            <p:cNvPr id="945" name="Google Shape;945;p95"/>
            <p:cNvCxnSpPr/>
            <p:nvPr/>
          </p:nvCxnSpPr>
          <p:spPr>
            <a:xfrm>
              <a:off x="2288716" y="2069592"/>
              <a:ext cx="775590" cy="0"/>
            </a:xfrm>
            <a:prstGeom prst="straightConnector1">
              <a:avLst/>
            </a:prstGeom>
            <a:solidFill>
              <a:schemeClr val="accent4"/>
            </a:solidFill>
            <a:ln w="9525" cap="sq" cmpd="sng">
              <a:solidFill>
                <a:schemeClr val="lt1"/>
              </a:solidFill>
              <a:prstDash val="solid"/>
              <a:round/>
              <a:headEnd type="none" w="sm" len="sm"/>
              <a:tailEnd type="none" w="sm" len="sm"/>
            </a:ln>
          </p:spPr>
        </p:cxnSp>
      </p:grpSp>
      <p:grpSp>
        <p:nvGrpSpPr>
          <p:cNvPr id="946" name="Google Shape;946;p95"/>
          <p:cNvGrpSpPr/>
          <p:nvPr/>
        </p:nvGrpSpPr>
        <p:grpSpPr>
          <a:xfrm>
            <a:off x="3267341" y="3464194"/>
            <a:ext cx="998677" cy="481057"/>
            <a:chOff x="2286103" y="1879570"/>
            <a:chExt cx="784157" cy="365760"/>
          </a:xfrm>
        </p:grpSpPr>
        <p:grpSp>
          <p:nvGrpSpPr>
            <p:cNvPr id="947" name="Google Shape;947;p95"/>
            <p:cNvGrpSpPr/>
            <p:nvPr/>
          </p:nvGrpSpPr>
          <p:grpSpPr>
            <a:xfrm>
              <a:off x="2286103" y="1879570"/>
              <a:ext cx="784157" cy="365760"/>
              <a:chOff x="2286103" y="1879570"/>
              <a:chExt cx="784157" cy="365760"/>
            </a:xfrm>
          </p:grpSpPr>
          <p:sp>
            <p:nvSpPr>
              <p:cNvPr id="948" name="Google Shape;948;p95"/>
              <p:cNvSpPr/>
              <p:nvPr/>
            </p:nvSpPr>
            <p:spPr>
              <a:xfrm>
                <a:off x="2286103" y="1879570"/>
                <a:ext cx="784157" cy="365760"/>
              </a:xfrm>
              <a:prstGeom prst="rect">
                <a:avLst/>
              </a:prstGeom>
              <a:solidFill>
                <a:schemeClr val="accent3"/>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dk1"/>
                    </a:solidFill>
                    <a:latin typeface="Arial"/>
                    <a:ea typeface="Arial"/>
                    <a:cs typeface="Arial"/>
                    <a:sym typeface="Arial"/>
                  </a:rPr>
                  <a:t>Purchased Plan after call</a:t>
                </a:r>
                <a:endParaRPr/>
              </a:p>
            </p:txBody>
          </p:sp>
          <p:sp>
            <p:nvSpPr>
              <p:cNvPr id="949" name="Google Shape;949;p95"/>
              <p:cNvSpPr/>
              <p:nvPr/>
            </p:nvSpPr>
            <p:spPr>
              <a:xfrm>
                <a:off x="2335614" y="2075942"/>
                <a:ext cx="646331" cy="169387"/>
              </a:xfrm>
              <a:prstGeom prst="rect">
                <a:avLst/>
              </a:prstGeom>
              <a:solidFill>
                <a:schemeClr val="accent3"/>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7.5k (7.5%)</a:t>
                </a:r>
                <a:endParaRPr sz="800" b="0" i="0" u="none" strike="noStrike" cap="none">
                  <a:solidFill>
                    <a:srgbClr val="000000"/>
                  </a:solidFill>
                  <a:latin typeface="Arial"/>
                  <a:ea typeface="Arial"/>
                  <a:cs typeface="Arial"/>
                  <a:sym typeface="Arial"/>
                </a:endParaRPr>
              </a:p>
            </p:txBody>
          </p:sp>
        </p:grpSp>
        <p:cxnSp>
          <p:nvCxnSpPr>
            <p:cNvPr id="950" name="Google Shape;950;p95"/>
            <p:cNvCxnSpPr/>
            <p:nvPr/>
          </p:nvCxnSpPr>
          <p:spPr>
            <a:xfrm>
              <a:off x="2288716" y="2069592"/>
              <a:ext cx="775590" cy="0"/>
            </a:xfrm>
            <a:prstGeom prst="straightConnector1">
              <a:avLst/>
            </a:prstGeom>
            <a:solidFill>
              <a:schemeClr val="accent3"/>
            </a:solidFill>
            <a:ln w="9525" cap="sq" cmpd="sng">
              <a:solidFill>
                <a:schemeClr val="lt1"/>
              </a:solidFill>
              <a:prstDash val="solid"/>
              <a:round/>
              <a:headEnd type="none" w="sm" len="sm"/>
              <a:tailEnd type="none" w="sm" len="sm"/>
            </a:ln>
          </p:spPr>
        </p:cxnSp>
      </p:grpSp>
      <p:grpSp>
        <p:nvGrpSpPr>
          <p:cNvPr id="951" name="Google Shape;951;p95"/>
          <p:cNvGrpSpPr/>
          <p:nvPr/>
        </p:nvGrpSpPr>
        <p:grpSpPr>
          <a:xfrm>
            <a:off x="2111485" y="3464193"/>
            <a:ext cx="998677" cy="481058"/>
            <a:chOff x="2286103" y="1879570"/>
            <a:chExt cx="784157" cy="365760"/>
          </a:xfrm>
        </p:grpSpPr>
        <p:grpSp>
          <p:nvGrpSpPr>
            <p:cNvPr id="952" name="Google Shape;952;p95"/>
            <p:cNvGrpSpPr/>
            <p:nvPr/>
          </p:nvGrpSpPr>
          <p:grpSpPr>
            <a:xfrm>
              <a:off x="2286103" y="1879570"/>
              <a:ext cx="784157" cy="365760"/>
              <a:chOff x="2286103" y="1879570"/>
              <a:chExt cx="784157" cy="365760"/>
            </a:xfrm>
          </p:grpSpPr>
          <p:sp>
            <p:nvSpPr>
              <p:cNvPr id="953" name="Google Shape;953;p95"/>
              <p:cNvSpPr/>
              <p:nvPr/>
            </p:nvSpPr>
            <p:spPr>
              <a:xfrm>
                <a:off x="2286103" y="1879570"/>
                <a:ext cx="784157" cy="365760"/>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dk1"/>
                    </a:solidFill>
                    <a:latin typeface="Arial"/>
                    <a:ea typeface="Arial"/>
                    <a:cs typeface="Arial"/>
                    <a:sym typeface="Arial"/>
                  </a:rPr>
                  <a:t>Not Purchased Plan</a:t>
                </a:r>
                <a:endParaRPr/>
              </a:p>
            </p:txBody>
          </p:sp>
          <p:sp>
            <p:nvSpPr>
              <p:cNvPr id="954" name="Google Shape;954;p95"/>
              <p:cNvSpPr/>
              <p:nvPr/>
            </p:nvSpPr>
            <p:spPr>
              <a:xfrm>
                <a:off x="2335614" y="2075942"/>
                <a:ext cx="646331" cy="169387"/>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8k(8%)</a:t>
                </a:r>
                <a:endParaRPr sz="800" b="0" i="0" u="none" strike="noStrike" cap="none">
                  <a:solidFill>
                    <a:srgbClr val="000000"/>
                  </a:solidFill>
                  <a:latin typeface="Arial"/>
                  <a:ea typeface="Arial"/>
                  <a:cs typeface="Arial"/>
                  <a:sym typeface="Arial"/>
                </a:endParaRPr>
              </a:p>
            </p:txBody>
          </p:sp>
        </p:grpSp>
        <p:cxnSp>
          <p:nvCxnSpPr>
            <p:cNvPr id="955" name="Google Shape;955;p95"/>
            <p:cNvCxnSpPr/>
            <p:nvPr/>
          </p:nvCxnSpPr>
          <p:spPr>
            <a:xfrm>
              <a:off x="2288716" y="2069592"/>
              <a:ext cx="775590" cy="0"/>
            </a:xfrm>
            <a:prstGeom prst="straightConnector1">
              <a:avLst/>
            </a:prstGeom>
            <a:solidFill>
              <a:schemeClr val="lt1"/>
            </a:solidFill>
            <a:ln w="9525" cap="sq" cmpd="sng">
              <a:solidFill>
                <a:schemeClr val="accent1"/>
              </a:solidFill>
              <a:prstDash val="solid"/>
              <a:round/>
              <a:headEnd type="none" w="sm" len="sm"/>
              <a:tailEnd type="none" w="sm" len="sm"/>
            </a:ln>
          </p:spPr>
        </p:cxnSp>
      </p:grpSp>
      <p:grpSp>
        <p:nvGrpSpPr>
          <p:cNvPr id="956" name="Google Shape;956;p95"/>
          <p:cNvGrpSpPr/>
          <p:nvPr/>
        </p:nvGrpSpPr>
        <p:grpSpPr>
          <a:xfrm>
            <a:off x="1002191" y="3464191"/>
            <a:ext cx="998677" cy="481062"/>
            <a:chOff x="2286103" y="1879570"/>
            <a:chExt cx="784157" cy="365760"/>
          </a:xfrm>
        </p:grpSpPr>
        <p:grpSp>
          <p:nvGrpSpPr>
            <p:cNvPr id="957" name="Google Shape;957;p95"/>
            <p:cNvGrpSpPr/>
            <p:nvPr/>
          </p:nvGrpSpPr>
          <p:grpSpPr>
            <a:xfrm>
              <a:off x="2286103" y="1879570"/>
              <a:ext cx="784157" cy="365760"/>
              <a:chOff x="2286103" y="1879570"/>
              <a:chExt cx="784157" cy="365760"/>
            </a:xfrm>
          </p:grpSpPr>
          <p:sp>
            <p:nvSpPr>
              <p:cNvPr id="958" name="Google Shape;958;p95"/>
              <p:cNvSpPr/>
              <p:nvPr/>
            </p:nvSpPr>
            <p:spPr>
              <a:xfrm>
                <a:off x="2286103" y="1879570"/>
                <a:ext cx="784157" cy="365760"/>
              </a:xfrm>
              <a:prstGeom prst="rect">
                <a:avLst/>
              </a:prstGeom>
              <a:solidFill>
                <a:schemeClr val="accent2"/>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Purchased Plan Before call</a:t>
                </a:r>
                <a:endParaRPr/>
              </a:p>
            </p:txBody>
          </p:sp>
          <p:sp>
            <p:nvSpPr>
              <p:cNvPr id="959" name="Google Shape;959;p95"/>
              <p:cNvSpPr/>
              <p:nvPr/>
            </p:nvSpPr>
            <p:spPr>
              <a:xfrm>
                <a:off x="2335614" y="2075942"/>
                <a:ext cx="646331" cy="169387"/>
              </a:xfrm>
              <a:prstGeom prst="rect">
                <a:avLst/>
              </a:prstGeom>
              <a:solidFill>
                <a:schemeClr val="accent2"/>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0" i="0" u="none" strike="noStrike" cap="none">
                    <a:solidFill>
                      <a:schemeClr val="lt1"/>
                    </a:solidFill>
                    <a:latin typeface="Arial"/>
                    <a:ea typeface="Arial"/>
                    <a:cs typeface="Arial"/>
                    <a:sym typeface="Arial"/>
                  </a:rPr>
                  <a:t>19k (19%)</a:t>
                </a:r>
                <a:endParaRPr sz="800" b="0" i="0" u="none" strike="noStrike" cap="none">
                  <a:solidFill>
                    <a:schemeClr val="lt1"/>
                  </a:solidFill>
                  <a:latin typeface="Arial"/>
                  <a:ea typeface="Arial"/>
                  <a:cs typeface="Arial"/>
                  <a:sym typeface="Arial"/>
                </a:endParaRPr>
              </a:p>
            </p:txBody>
          </p:sp>
        </p:grpSp>
        <p:cxnSp>
          <p:nvCxnSpPr>
            <p:cNvPr id="960" name="Google Shape;960;p95"/>
            <p:cNvCxnSpPr/>
            <p:nvPr/>
          </p:nvCxnSpPr>
          <p:spPr>
            <a:xfrm>
              <a:off x="2288716" y="2069592"/>
              <a:ext cx="775590" cy="0"/>
            </a:xfrm>
            <a:prstGeom prst="straightConnector1">
              <a:avLst/>
            </a:prstGeom>
            <a:solidFill>
              <a:schemeClr val="accent2"/>
            </a:solidFill>
            <a:ln w="9525" cap="sq" cmpd="sng">
              <a:solidFill>
                <a:schemeClr val="lt1"/>
              </a:solidFill>
              <a:prstDash val="solid"/>
              <a:round/>
              <a:headEnd type="none" w="sm" len="sm"/>
              <a:tailEnd type="none" w="sm" len="sm"/>
            </a:ln>
          </p:spPr>
        </p:cxnSp>
      </p:grpSp>
      <p:sp>
        <p:nvSpPr>
          <p:cNvPr id="961" name="Google Shape;961;p95"/>
          <p:cNvSpPr/>
          <p:nvPr/>
        </p:nvSpPr>
        <p:spPr>
          <a:xfrm>
            <a:off x="1281076" y="3966141"/>
            <a:ext cx="436652" cy="29055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eue Haas Grotesk Text Std"/>
              <a:ea typeface="Neue Haas Grotesk Text Std"/>
              <a:cs typeface="Neue Haas Grotesk Text Std"/>
              <a:sym typeface="Neue Haas Grotesk Text Std"/>
            </a:endParaRPr>
          </a:p>
        </p:txBody>
      </p:sp>
      <p:sp>
        <p:nvSpPr>
          <p:cNvPr id="962" name="Google Shape;962;p95"/>
          <p:cNvSpPr/>
          <p:nvPr/>
        </p:nvSpPr>
        <p:spPr>
          <a:xfrm>
            <a:off x="568412" y="4224933"/>
            <a:ext cx="4466955" cy="328811"/>
          </a:xfrm>
          <a:prstGeom prst="rect">
            <a:avLst/>
          </a:prstGeom>
          <a:solidFill>
            <a:schemeClr val="accent2"/>
          </a:solidFill>
          <a:ln w="9525" cap="sq" cmpd="sng">
            <a:solidFill>
              <a:srgbClr val="9B1F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lt1"/>
                </a:solidFill>
                <a:latin typeface="Neue Haas Grotesk Text Std"/>
                <a:ea typeface="Neue Haas Grotesk Text Std"/>
                <a:cs typeface="Neue Haas Grotesk Text Std"/>
                <a:sym typeface="Neue Haas Grotesk Text Std"/>
              </a:rPr>
              <a:t>Opportunity</a:t>
            </a:r>
            <a:r>
              <a:rPr lang="en-US" sz="900" b="1" u="sng">
                <a:solidFill>
                  <a:schemeClr val="lt1"/>
                </a:solidFill>
                <a:latin typeface="Neue Haas Grotesk Text Std"/>
                <a:ea typeface="Neue Haas Grotesk Text Std"/>
                <a:cs typeface="Neue Haas Grotesk Text Std"/>
                <a:sym typeface="Neue Haas Grotesk Text Std"/>
              </a:rPr>
              <a:t> </a:t>
            </a:r>
            <a:r>
              <a:rPr lang="en-US" sz="900" b="1">
                <a:solidFill>
                  <a:schemeClr val="lt1"/>
                </a:solidFill>
                <a:latin typeface="Neue Haas Grotesk Text Std"/>
                <a:ea typeface="Neue Haas Grotesk Text Std"/>
                <a:cs typeface="Neue Haas Grotesk Text Std"/>
                <a:sym typeface="Neue Haas Grotesk Text Std"/>
              </a:rPr>
              <a:t>1: 19K calls have Potential to migrate to Self Serve</a:t>
            </a:r>
            <a:endParaRPr/>
          </a:p>
        </p:txBody>
      </p:sp>
      <p:sp>
        <p:nvSpPr>
          <p:cNvPr id="963" name="Google Shape;963;p95"/>
          <p:cNvSpPr/>
          <p:nvPr/>
        </p:nvSpPr>
        <p:spPr>
          <a:xfrm>
            <a:off x="4756948" y="3453106"/>
            <a:ext cx="3706053" cy="486209"/>
          </a:xfrm>
          <a:prstGeom prst="rect">
            <a:avLst/>
          </a:prstGeom>
          <a:solidFill>
            <a:schemeClr val="accent3"/>
          </a:solidFill>
          <a:ln w="9525" cap="sq" cmpd="sng">
            <a:solidFill>
              <a:srgbClr val="BA89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Neue Haas Grotesk Text Std"/>
                <a:ea typeface="Neue Haas Grotesk Text Std"/>
                <a:cs typeface="Neue Haas Grotesk Text Std"/>
                <a:sym typeface="Neue Haas Grotesk Text Std"/>
              </a:rPr>
              <a:t>Opportunity 2: 7.5K calls are sales calls – potential to reduce by sending the right message by creating a predictive model</a:t>
            </a:r>
            <a:endParaRPr sz="900" b="1">
              <a:solidFill>
                <a:schemeClr val="dk1"/>
              </a:solidFill>
              <a:latin typeface="Neue Haas Grotesk Text Std"/>
              <a:ea typeface="Neue Haas Grotesk Text Std"/>
              <a:cs typeface="Neue Haas Grotesk Text Std"/>
              <a:sym typeface="Neue Haas Grotesk Text Std"/>
            </a:endParaRPr>
          </a:p>
        </p:txBody>
      </p:sp>
      <p:sp>
        <p:nvSpPr>
          <p:cNvPr id="964" name="Google Shape;964;p95"/>
          <p:cNvSpPr/>
          <p:nvPr/>
        </p:nvSpPr>
        <p:spPr>
          <a:xfrm rot="-5400000">
            <a:off x="4320296" y="3577193"/>
            <a:ext cx="436652" cy="29055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eue Haas Grotesk Text Std"/>
              <a:ea typeface="Neue Haas Grotesk Text Std"/>
              <a:cs typeface="Neue Haas Grotesk Text Std"/>
              <a:sym typeface="Neue Haas Grotesk Text Std"/>
            </a:endParaRPr>
          </a:p>
        </p:txBody>
      </p:sp>
      <p:grpSp>
        <p:nvGrpSpPr>
          <p:cNvPr id="965" name="Google Shape;965;p95"/>
          <p:cNvGrpSpPr/>
          <p:nvPr/>
        </p:nvGrpSpPr>
        <p:grpSpPr>
          <a:xfrm>
            <a:off x="3416676" y="2729236"/>
            <a:ext cx="5701057" cy="558584"/>
            <a:chOff x="2288716" y="1915385"/>
            <a:chExt cx="4476446" cy="329944"/>
          </a:xfrm>
        </p:grpSpPr>
        <p:cxnSp>
          <p:nvCxnSpPr>
            <p:cNvPr id="966" name="Google Shape;966;p95"/>
            <p:cNvCxnSpPr/>
            <p:nvPr/>
          </p:nvCxnSpPr>
          <p:spPr>
            <a:xfrm>
              <a:off x="2288716" y="2069592"/>
              <a:ext cx="775590" cy="0"/>
            </a:xfrm>
            <a:prstGeom prst="straightConnector1">
              <a:avLst/>
            </a:prstGeom>
            <a:noFill/>
            <a:ln w="9525" cap="flat" cmpd="sng">
              <a:solidFill>
                <a:schemeClr val="dk1"/>
              </a:solidFill>
              <a:prstDash val="solid"/>
              <a:round/>
              <a:headEnd type="none" w="sm" len="sm"/>
              <a:tailEnd type="none" w="sm" len="sm"/>
            </a:ln>
          </p:spPr>
        </p:cxnSp>
        <p:grpSp>
          <p:nvGrpSpPr>
            <p:cNvPr id="967" name="Google Shape;967;p95"/>
            <p:cNvGrpSpPr/>
            <p:nvPr/>
          </p:nvGrpSpPr>
          <p:grpSpPr>
            <a:xfrm>
              <a:off x="2335614" y="1915385"/>
              <a:ext cx="4429548" cy="329944"/>
              <a:chOff x="2335614" y="1915385"/>
              <a:chExt cx="4429548" cy="329944"/>
            </a:xfrm>
          </p:grpSpPr>
          <p:sp>
            <p:nvSpPr>
              <p:cNvPr id="968" name="Google Shape;968;p95"/>
              <p:cNvSpPr/>
              <p:nvPr/>
            </p:nvSpPr>
            <p:spPr>
              <a:xfrm>
                <a:off x="5981005" y="1915385"/>
                <a:ext cx="784157" cy="316452"/>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dk1"/>
                    </a:solidFill>
                    <a:latin typeface="Arial"/>
                    <a:ea typeface="Arial"/>
                    <a:cs typeface="Arial"/>
                    <a:sym typeface="Arial"/>
                  </a:rPr>
                  <a:t>International Page Visited = No</a:t>
                </a:r>
                <a:endParaRPr/>
              </a:p>
            </p:txBody>
          </p:sp>
          <p:sp>
            <p:nvSpPr>
              <p:cNvPr id="969" name="Google Shape;969;p95"/>
              <p:cNvSpPr/>
              <p:nvPr/>
            </p:nvSpPr>
            <p:spPr>
              <a:xfrm>
                <a:off x="2335614" y="2075942"/>
                <a:ext cx="646331" cy="1693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64K (65%)</a:t>
                </a:r>
                <a:endParaRPr sz="800" b="0" i="0" u="none" strike="noStrike" cap="none">
                  <a:solidFill>
                    <a:srgbClr val="000000"/>
                  </a:solidFill>
                  <a:latin typeface="Arial"/>
                  <a:ea typeface="Arial"/>
                  <a:cs typeface="Arial"/>
                  <a:sym typeface="Arial"/>
                </a:endParaRPr>
              </a:p>
            </p:txBody>
          </p:sp>
        </p:grpSp>
      </p:grpSp>
      <p:cxnSp>
        <p:nvCxnSpPr>
          <p:cNvPr id="970" name="Google Shape;970;p95"/>
          <p:cNvCxnSpPr>
            <a:stCxn id="944" idx="2"/>
            <a:endCxn id="958" idx="0"/>
          </p:cNvCxnSpPr>
          <p:nvPr/>
        </p:nvCxnSpPr>
        <p:spPr>
          <a:xfrm rot="5400000">
            <a:off x="1867080" y="2937333"/>
            <a:ext cx="161100" cy="8925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cxnSp>
        <p:nvCxnSpPr>
          <p:cNvPr id="971" name="Google Shape;971;p95"/>
          <p:cNvCxnSpPr>
            <a:stCxn id="944" idx="2"/>
            <a:endCxn id="948" idx="0"/>
          </p:cNvCxnSpPr>
          <p:nvPr/>
        </p:nvCxnSpPr>
        <p:spPr>
          <a:xfrm rot="-5400000" flipH="1">
            <a:off x="2999730" y="2697183"/>
            <a:ext cx="161100" cy="13728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cxnSp>
        <p:nvCxnSpPr>
          <p:cNvPr id="972" name="Google Shape;972;p95"/>
          <p:cNvCxnSpPr>
            <a:stCxn id="944" idx="2"/>
            <a:endCxn id="953" idx="0"/>
          </p:cNvCxnSpPr>
          <p:nvPr/>
        </p:nvCxnSpPr>
        <p:spPr>
          <a:xfrm rot="-5400000" flipH="1">
            <a:off x="2421780" y="3275133"/>
            <a:ext cx="161100" cy="2169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sp>
        <p:nvSpPr>
          <p:cNvPr id="973" name="Google Shape;973;p95"/>
          <p:cNvSpPr txBox="1"/>
          <p:nvPr/>
        </p:nvSpPr>
        <p:spPr>
          <a:xfrm>
            <a:off x="6727992" y="4700016"/>
            <a:ext cx="2010015" cy="2539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Neue Haas Grotesk Text Std"/>
                <a:ea typeface="Neue Haas Grotesk Text Std"/>
                <a:cs typeface="Neue Haas Grotesk Text Std"/>
                <a:sym typeface="Neue Haas Grotesk Text Std"/>
              </a:rPr>
              <a:t>December’18,Feb’19-May’19</a:t>
            </a:r>
            <a:endParaRPr sz="1050">
              <a:solidFill>
                <a:schemeClr val="dk1"/>
              </a:solidFill>
              <a:latin typeface="Neue Haas Grotesk Text Std"/>
              <a:ea typeface="Neue Haas Grotesk Text Std"/>
              <a:cs typeface="Neue Haas Grotesk Text Std"/>
              <a:sym typeface="Neue Haas Grotesk Text Std"/>
            </a:endParaRPr>
          </a:p>
        </p:txBody>
      </p:sp>
      <p:grpSp>
        <p:nvGrpSpPr>
          <p:cNvPr id="974" name="Google Shape;974;p95"/>
          <p:cNvGrpSpPr/>
          <p:nvPr/>
        </p:nvGrpSpPr>
        <p:grpSpPr>
          <a:xfrm>
            <a:off x="4981500" y="2633706"/>
            <a:ext cx="1064585" cy="365760"/>
            <a:chOff x="2248637" y="1917784"/>
            <a:chExt cx="815669" cy="365760"/>
          </a:xfrm>
        </p:grpSpPr>
        <p:cxnSp>
          <p:nvCxnSpPr>
            <p:cNvPr id="975" name="Google Shape;975;p95"/>
            <p:cNvCxnSpPr/>
            <p:nvPr/>
          </p:nvCxnSpPr>
          <p:spPr>
            <a:xfrm>
              <a:off x="2288716" y="2069592"/>
              <a:ext cx="775590" cy="0"/>
            </a:xfrm>
            <a:prstGeom prst="straightConnector1">
              <a:avLst/>
            </a:prstGeom>
            <a:noFill/>
            <a:ln w="9525" cap="flat" cmpd="sng">
              <a:solidFill>
                <a:schemeClr val="dk1"/>
              </a:solidFill>
              <a:prstDash val="solid"/>
              <a:round/>
              <a:headEnd type="none" w="sm" len="sm"/>
              <a:tailEnd type="none" w="sm" len="sm"/>
            </a:ln>
          </p:spPr>
        </p:cxnSp>
        <p:grpSp>
          <p:nvGrpSpPr>
            <p:cNvPr id="976" name="Google Shape;976;p95"/>
            <p:cNvGrpSpPr/>
            <p:nvPr/>
          </p:nvGrpSpPr>
          <p:grpSpPr>
            <a:xfrm>
              <a:off x="2248637" y="1917784"/>
              <a:ext cx="784157" cy="365760"/>
              <a:chOff x="2248637" y="1917784"/>
              <a:chExt cx="784157" cy="365760"/>
            </a:xfrm>
          </p:grpSpPr>
          <p:sp>
            <p:nvSpPr>
              <p:cNvPr id="977" name="Google Shape;977;p95"/>
              <p:cNvSpPr/>
              <p:nvPr/>
            </p:nvSpPr>
            <p:spPr>
              <a:xfrm>
                <a:off x="2248637" y="1917784"/>
                <a:ext cx="784157" cy="36576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spcBef>
                    <a:spcPts val="0"/>
                  </a:spcBef>
                  <a:spcAft>
                    <a:spcPts val="0"/>
                  </a:spcAft>
                  <a:buNone/>
                </a:pPr>
                <a:r>
                  <a:rPr lang="en-US" sz="700" b="1">
                    <a:solidFill>
                      <a:schemeClr val="dk1"/>
                    </a:solidFill>
                    <a:latin typeface="Arial"/>
                    <a:ea typeface="Arial"/>
                    <a:cs typeface="Arial"/>
                    <a:sym typeface="Arial"/>
                  </a:rPr>
                  <a:t>Not Purchased Plan</a:t>
                </a:r>
                <a:endParaRPr/>
              </a:p>
            </p:txBody>
          </p:sp>
          <p:sp>
            <p:nvSpPr>
              <p:cNvPr id="978" name="Google Shape;978;p95"/>
              <p:cNvSpPr/>
              <p:nvPr/>
            </p:nvSpPr>
            <p:spPr>
              <a:xfrm>
                <a:off x="2335614" y="2075942"/>
                <a:ext cx="646331" cy="16938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dk1"/>
                    </a:solidFill>
                    <a:latin typeface="Neue Haas Grotesk Text Std"/>
                    <a:ea typeface="Neue Haas Grotesk Text Std"/>
                    <a:cs typeface="Neue Haas Grotesk Text Std"/>
                    <a:sym typeface="Neue Haas Grotesk Text Std"/>
                  </a:rPr>
                  <a:t>128K (23%)</a:t>
                </a:r>
                <a:endParaRPr sz="800">
                  <a:solidFill>
                    <a:schemeClr val="dk1"/>
                  </a:solidFill>
                  <a:latin typeface="Neue Haas Grotesk Text Std"/>
                  <a:ea typeface="Neue Haas Grotesk Text Std"/>
                  <a:cs typeface="Neue Haas Grotesk Text Std"/>
                  <a:sym typeface="Neue Haas Grotesk Text Std"/>
                </a:endParaRPr>
              </a:p>
            </p:txBody>
          </p:sp>
        </p:grpSp>
      </p:grpSp>
      <p:cxnSp>
        <p:nvCxnSpPr>
          <p:cNvPr id="979" name="Google Shape;979;p95"/>
          <p:cNvCxnSpPr/>
          <p:nvPr/>
        </p:nvCxnSpPr>
        <p:spPr>
          <a:xfrm>
            <a:off x="5426474" y="1701610"/>
            <a:ext cx="0" cy="883810"/>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980" name="Google Shape;980;p95"/>
          <p:cNvCxnSpPr/>
          <p:nvPr/>
        </p:nvCxnSpPr>
        <p:spPr>
          <a:xfrm>
            <a:off x="7897168" y="2409682"/>
            <a:ext cx="0" cy="130885"/>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981" name="Google Shape;981;p95"/>
          <p:cNvCxnSpPr/>
          <p:nvPr/>
        </p:nvCxnSpPr>
        <p:spPr>
          <a:xfrm>
            <a:off x="7207488" y="2547606"/>
            <a:ext cx="1444811" cy="10710"/>
          </a:xfrm>
          <a:prstGeom prst="straightConnector1">
            <a:avLst/>
          </a:prstGeom>
          <a:solidFill>
            <a:schemeClr val="accent1"/>
          </a:solidFill>
          <a:ln w="12700" cap="sq" cmpd="sng">
            <a:solidFill>
              <a:schemeClr val="accent1"/>
            </a:solidFill>
            <a:prstDash val="solid"/>
            <a:round/>
            <a:headEnd type="none" w="sm" len="sm"/>
            <a:tailEnd type="none" w="sm" len="sm"/>
          </a:ln>
        </p:spPr>
      </p:cxnSp>
      <p:cxnSp>
        <p:nvCxnSpPr>
          <p:cNvPr id="982" name="Google Shape;982;p95"/>
          <p:cNvCxnSpPr/>
          <p:nvPr/>
        </p:nvCxnSpPr>
        <p:spPr>
          <a:xfrm>
            <a:off x="7207488" y="2577736"/>
            <a:ext cx="0" cy="136885"/>
          </a:xfrm>
          <a:prstGeom prst="straightConnector1">
            <a:avLst/>
          </a:prstGeom>
          <a:solidFill>
            <a:schemeClr val="accent1"/>
          </a:solidFill>
          <a:ln w="12700" cap="sq" cmpd="sng">
            <a:solidFill>
              <a:schemeClr val="accent1"/>
            </a:solidFill>
            <a:prstDash val="solid"/>
            <a:round/>
            <a:headEnd type="none" w="sm" len="sm"/>
            <a:tailEnd type="triangle" w="med" len="med"/>
          </a:ln>
        </p:spPr>
      </p:cxnSp>
      <p:cxnSp>
        <p:nvCxnSpPr>
          <p:cNvPr id="983" name="Google Shape;983;p95"/>
          <p:cNvCxnSpPr/>
          <p:nvPr/>
        </p:nvCxnSpPr>
        <p:spPr>
          <a:xfrm>
            <a:off x="8652299" y="2588804"/>
            <a:ext cx="0" cy="136885"/>
          </a:xfrm>
          <a:prstGeom prst="straightConnector1">
            <a:avLst/>
          </a:prstGeom>
          <a:solidFill>
            <a:schemeClr val="accent1"/>
          </a:solidFill>
          <a:ln w="12700" cap="sq" cmpd="sng">
            <a:solidFill>
              <a:schemeClr val="accent1"/>
            </a:solidFill>
            <a:prstDash val="solid"/>
            <a:round/>
            <a:headEnd type="none" w="sm" len="sm"/>
            <a:tailEnd type="triangle" w="med" len="med"/>
          </a:ln>
        </p:spPr>
      </p:cxnSp>
      <p:grpSp>
        <p:nvGrpSpPr>
          <p:cNvPr id="984" name="Google Shape;984;p95"/>
          <p:cNvGrpSpPr/>
          <p:nvPr/>
        </p:nvGrpSpPr>
        <p:grpSpPr>
          <a:xfrm>
            <a:off x="6708149" y="2715674"/>
            <a:ext cx="998677" cy="619219"/>
            <a:chOff x="2286103" y="1879569"/>
            <a:chExt cx="784157" cy="365760"/>
          </a:xfrm>
        </p:grpSpPr>
        <p:grpSp>
          <p:nvGrpSpPr>
            <p:cNvPr id="985" name="Google Shape;985;p95"/>
            <p:cNvGrpSpPr/>
            <p:nvPr/>
          </p:nvGrpSpPr>
          <p:grpSpPr>
            <a:xfrm>
              <a:off x="2286103" y="1879569"/>
              <a:ext cx="784157" cy="365760"/>
              <a:chOff x="2286103" y="1879569"/>
              <a:chExt cx="784157" cy="365760"/>
            </a:xfrm>
          </p:grpSpPr>
          <p:sp>
            <p:nvSpPr>
              <p:cNvPr id="986" name="Google Shape;986;p95"/>
              <p:cNvSpPr/>
              <p:nvPr/>
            </p:nvSpPr>
            <p:spPr>
              <a:xfrm>
                <a:off x="2286103" y="1879569"/>
                <a:ext cx="784157" cy="365760"/>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dk1"/>
                    </a:solidFill>
                    <a:latin typeface="Arial"/>
                    <a:ea typeface="Arial"/>
                    <a:cs typeface="Arial"/>
                    <a:sym typeface="Arial"/>
                  </a:rPr>
                  <a:t>International Page Visited = Yes</a:t>
                </a:r>
                <a:endParaRPr/>
              </a:p>
            </p:txBody>
          </p:sp>
          <p:sp>
            <p:nvSpPr>
              <p:cNvPr id="987" name="Google Shape;987;p95"/>
              <p:cNvSpPr/>
              <p:nvPr/>
            </p:nvSpPr>
            <p:spPr>
              <a:xfrm>
                <a:off x="2335614" y="2075942"/>
                <a:ext cx="646331" cy="169387"/>
              </a:xfrm>
              <a:prstGeom prst="rect">
                <a:avLst/>
              </a:prstGeom>
              <a:solidFill>
                <a:schemeClr val="accent4"/>
              </a:solidFill>
              <a:ln w="9525" cap="sq"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27K (18%)</a:t>
                </a:r>
                <a:endParaRPr sz="800" b="0" i="0" u="none" strike="noStrike" cap="none">
                  <a:solidFill>
                    <a:srgbClr val="000000"/>
                  </a:solidFill>
                  <a:latin typeface="Arial"/>
                  <a:ea typeface="Arial"/>
                  <a:cs typeface="Arial"/>
                  <a:sym typeface="Arial"/>
                </a:endParaRPr>
              </a:p>
            </p:txBody>
          </p:sp>
        </p:grpSp>
        <p:cxnSp>
          <p:nvCxnSpPr>
            <p:cNvPr id="988" name="Google Shape;988;p95"/>
            <p:cNvCxnSpPr/>
            <p:nvPr/>
          </p:nvCxnSpPr>
          <p:spPr>
            <a:xfrm>
              <a:off x="2288716" y="2069592"/>
              <a:ext cx="775590" cy="0"/>
            </a:xfrm>
            <a:prstGeom prst="straightConnector1">
              <a:avLst/>
            </a:prstGeom>
            <a:solidFill>
              <a:schemeClr val="accent4"/>
            </a:solidFill>
            <a:ln w="9525" cap="sq" cmpd="sng">
              <a:solidFill>
                <a:schemeClr val="lt1"/>
              </a:solidFill>
              <a:prstDash val="solid"/>
              <a:round/>
              <a:headEnd type="none" w="sm" len="sm"/>
              <a:tailEnd type="none" w="sm" len="sm"/>
            </a:ln>
          </p:spPr>
        </p:cxnSp>
      </p:grpSp>
      <p:sp>
        <p:nvSpPr>
          <p:cNvPr id="989" name="Google Shape;989;p95"/>
          <p:cNvSpPr/>
          <p:nvPr/>
        </p:nvSpPr>
        <p:spPr>
          <a:xfrm>
            <a:off x="3442792" y="2705289"/>
            <a:ext cx="998677" cy="619219"/>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dk1"/>
                </a:solidFill>
                <a:latin typeface="Arial"/>
                <a:ea typeface="Arial"/>
                <a:cs typeface="Arial"/>
                <a:sym typeface="Arial"/>
              </a:rPr>
              <a:t>International Page Visited = No</a:t>
            </a:r>
            <a:endParaRPr/>
          </a:p>
        </p:txBody>
      </p:sp>
      <p:cxnSp>
        <p:nvCxnSpPr>
          <p:cNvPr id="990" name="Google Shape;990;p95"/>
          <p:cNvCxnSpPr>
            <a:stCxn id="968" idx="1"/>
            <a:endCxn id="968" idx="3"/>
          </p:cNvCxnSpPr>
          <p:nvPr/>
        </p:nvCxnSpPr>
        <p:spPr>
          <a:xfrm>
            <a:off x="8119056" y="2997107"/>
            <a:ext cx="998700" cy="0"/>
          </a:xfrm>
          <a:prstGeom prst="straightConnector1">
            <a:avLst/>
          </a:prstGeom>
          <a:solidFill>
            <a:schemeClr val="accent1"/>
          </a:solidFill>
          <a:ln w="12700" cap="sq" cmpd="sng">
            <a:solidFill>
              <a:schemeClr val="accent1"/>
            </a:solidFill>
            <a:prstDash val="solid"/>
            <a:round/>
            <a:headEnd type="none" w="sm" len="sm"/>
            <a:tailEnd type="none" w="sm" len="sm"/>
          </a:ln>
        </p:spPr>
      </p:cxnSp>
      <p:sp>
        <p:nvSpPr>
          <p:cNvPr id="991" name="Google Shape;991;p95"/>
          <p:cNvSpPr/>
          <p:nvPr/>
        </p:nvSpPr>
        <p:spPr>
          <a:xfrm>
            <a:off x="8212134" y="3015696"/>
            <a:ext cx="823146" cy="28676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123K (81%)</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96"/>
          <p:cNvSpPr/>
          <p:nvPr/>
        </p:nvSpPr>
        <p:spPr>
          <a:xfrm>
            <a:off x="5094522" y="1848399"/>
            <a:ext cx="3968931" cy="1653940"/>
          </a:xfrm>
          <a:prstGeom prst="rect">
            <a:avLst/>
          </a:prstGeom>
          <a:solidFill>
            <a:schemeClr val="lt1"/>
          </a:solidFill>
          <a:ln w="9525" cap="sq" cmpd="sng">
            <a:solidFill>
              <a:schemeClr val="accent2"/>
            </a:solidFill>
            <a:prstDash val="solid"/>
            <a:round/>
            <a:headEnd type="none" w="sm" len="sm"/>
            <a:tailEnd type="none" w="sm" len="sm"/>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(0.6M * $5 per travel pass * 1/3</a:t>
            </a:r>
            <a:r>
              <a:rPr lang="en-US" sz="1200" baseline="30000">
                <a:solidFill>
                  <a:schemeClr val="dk1"/>
                </a:solidFill>
                <a:latin typeface="Arial"/>
                <a:ea typeface="Arial"/>
                <a:cs typeface="Arial"/>
                <a:sym typeface="Arial"/>
              </a:rPr>
              <a:t>rd</a:t>
            </a:r>
            <a:r>
              <a:rPr lang="en-US" sz="1200">
                <a:solidFill>
                  <a:schemeClr val="dk1"/>
                </a:solidFill>
                <a:latin typeface="Arial"/>
                <a:ea typeface="Arial"/>
                <a:cs typeface="Arial"/>
                <a:sym typeface="Arial"/>
              </a:rPr>
              <a:t> up take) = </a:t>
            </a:r>
            <a:endParaRPr/>
          </a:p>
          <a:p>
            <a:pPr marL="0" marR="0" lvl="0" indent="0" algn="ctr" rtl="0">
              <a:spcBef>
                <a:spcPts val="0"/>
              </a:spcBef>
              <a:spcAft>
                <a:spcPts val="0"/>
              </a:spcAft>
              <a:buNone/>
            </a:pPr>
            <a:r>
              <a:rPr lang="en-US" sz="1200">
                <a:solidFill>
                  <a:schemeClr val="dk1"/>
                </a:solidFill>
                <a:latin typeface="Arial"/>
                <a:ea typeface="Arial"/>
                <a:cs typeface="Arial"/>
                <a:sym typeface="Arial"/>
              </a:rPr>
              <a:t>0.6M*5*1/3 = $1M for 5 months ~ $2.4M per annum</a:t>
            </a:r>
            <a:endParaRPr sz="1200">
              <a:solidFill>
                <a:schemeClr val="dk1"/>
              </a:solidFill>
              <a:latin typeface="Neue Haas Grotesk Text Std"/>
              <a:ea typeface="Neue Haas Grotesk Text Std"/>
              <a:cs typeface="Neue Haas Grotesk Text Std"/>
              <a:sym typeface="Neue Haas Grotesk Text Std"/>
            </a:endParaRPr>
          </a:p>
          <a:p>
            <a:pPr marL="0" marR="0" lvl="0" indent="0" algn="ctr" rtl="0">
              <a:spcBef>
                <a:spcPts val="0"/>
              </a:spcBef>
              <a:spcAft>
                <a:spcPts val="0"/>
              </a:spcAft>
              <a:buNone/>
            </a:pPr>
            <a:endParaRPr sz="1200">
              <a:solidFill>
                <a:schemeClr val="dk1"/>
              </a:solidFill>
              <a:latin typeface="Arial"/>
              <a:ea typeface="Arial"/>
              <a:cs typeface="Arial"/>
              <a:sym typeface="Arial"/>
            </a:endParaRPr>
          </a:p>
          <a:p>
            <a:pPr marL="0" marR="0" lvl="0" indent="0" algn="ctr" rtl="0">
              <a:spcBef>
                <a:spcPts val="0"/>
              </a:spcBef>
              <a:spcAft>
                <a:spcPts val="0"/>
              </a:spcAft>
              <a:buNone/>
            </a:pPr>
            <a:r>
              <a:rPr lang="en-US" sz="1200">
                <a:solidFill>
                  <a:schemeClr val="dk1"/>
                </a:solidFill>
                <a:latin typeface="Arial"/>
                <a:ea typeface="Arial"/>
                <a:cs typeface="Arial"/>
                <a:sym typeface="Arial"/>
              </a:rPr>
              <a:t>Opportunity to sell travel pass to customers using predictive model for incremental revenue of $2.4M</a:t>
            </a:r>
            <a:endParaRPr/>
          </a:p>
        </p:txBody>
      </p:sp>
      <p:sp>
        <p:nvSpPr>
          <p:cNvPr id="998" name="Google Shape;998;p96"/>
          <p:cNvSpPr/>
          <p:nvPr/>
        </p:nvSpPr>
        <p:spPr>
          <a:xfrm>
            <a:off x="1646060" y="1230086"/>
            <a:ext cx="2922098" cy="3265713"/>
          </a:xfrm>
          <a:prstGeom prst="roundRect">
            <a:avLst>
              <a:gd name="adj" fmla="val 7507"/>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eue Haas Grotesk Text Std"/>
              <a:ea typeface="Neue Haas Grotesk Text Std"/>
              <a:cs typeface="Neue Haas Grotesk Text Std"/>
              <a:sym typeface="Neue Haas Grotesk Text Std"/>
            </a:endParaRPr>
          </a:p>
        </p:txBody>
      </p:sp>
      <p:sp>
        <p:nvSpPr>
          <p:cNvPr id="999" name="Google Shape;999;p96"/>
          <p:cNvSpPr/>
          <p:nvPr/>
        </p:nvSpPr>
        <p:spPr>
          <a:xfrm>
            <a:off x="342162" y="1775011"/>
            <a:ext cx="983837" cy="726531"/>
          </a:xfrm>
          <a:prstGeom prst="rect">
            <a:avLst/>
          </a:prstGeom>
          <a:solidFill>
            <a:schemeClr val="dk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Neue Haas Grotesk Text Std"/>
                <a:ea typeface="Neue Haas Grotesk Text Std"/>
                <a:cs typeface="Neue Haas Grotesk Text Std"/>
                <a:sym typeface="Neue Haas Grotesk Text Std"/>
              </a:rPr>
              <a:t>Travelled</a:t>
            </a:r>
            <a:endParaRPr/>
          </a:p>
          <a:p>
            <a:pPr marL="0" marR="0" lvl="0" indent="0" algn="ctr" rtl="0">
              <a:spcBef>
                <a:spcPts val="0"/>
              </a:spcBef>
              <a:spcAft>
                <a:spcPts val="0"/>
              </a:spcAft>
              <a:buNone/>
            </a:pPr>
            <a:r>
              <a:rPr lang="en-US" sz="1200">
                <a:solidFill>
                  <a:schemeClr val="lt1"/>
                </a:solidFill>
                <a:latin typeface="Neue Haas Grotesk Text Std"/>
                <a:ea typeface="Neue Haas Grotesk Text Std"/>
                <a:cs typeface="Neue Haas Grotesk Text Std"/>
                <a:sym typeface="Neue Haas Grotesk Text Std"/>
              </a:rPr>
              <a:t>(11M)</a:t>
            </a:r>
            <a:endParaRPr sz="1200">
              <a:solidFill>
                <a:schemeClr val="lt1"/>
              </a:solidFill>
              <a:latin typeface="Neue Haas Grotesk Text Std"/>
              <a:ea typeface="Neue Haas Grotesk Text Std"/>
              <a:cs typeface="Neue Haas Grotesk Text Std"/>
              <a:sym typeface="Neue Haas Grotesk Text Std"/>
            </a:endParaRPr>
          </a:p>
        </p:txBody>
      </p:sp>
      <p:sp>
        <p:nvSpPr>
          <p:cNvPr id="1000" name="Google Shape;1000;p96"/>
          <p:cNvSpPr txBox="1"/>
          <p:nvPr/>
        </p:nvSpPr>
        <p:spPr>
          <a:xfrm>
            <a:off x="457200" y="477911"/>
            <a:ext cx="8519160" cy="51435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2400"/>
              <a:buFont typeface="Arial"/>
              <a:buNone/>
            </a:pPr>
            <a:r>
              <a:rPr lang="en-US" sz="1800" b="1" i="0" u="none" strike="noStrike" cap="none">
                <a:solidFill>
                  <a:schemeClr val="dk1"/>
                </a:solidFill>
                <a:latin typeface="Arial"/>
                <a:ea typeface="Arial"/>
                <a:cs typeface="Arial"/>
                <a:sym typeface="Arial"/>
              </a:rPr>
              <a:t>$2.4M potential Opportunity to sell travel pass by predicting propensity to buy</a:t>
            </a:r>
            <a:endParaRPr sz="1800" b="1" i="0" u="none" strike="noStrike" cap="none">
              <a:solidFill>
                <a:schemeClr val="dk1"/>
              </a:solidFill>
              <a:latin typeface="Arial"/>
              <a:ea typeface="Arial"/>
              <a:cs typeface="Arial"/>
              <a:sym typeface="Arial"/>
            </a:endParaRPr>
          </a:p>
        </p:txBody>
      </p:sp>
      <p:sp>
        <p:nvSpPr>
          <p:cNvPr id="1001" name="Google Shape;1001;p96"/>
          <p:cNvSpPr/>
          <p:nvPr/>
        </p:nvSpPr>
        <p:spPr>
          <a:xfrm>
            <a:off x="1853918" y="1552196"/>
            <a:ext cx="2489483" cy="518169"/>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Neue Haas Grotesk Text Std"/>
                <a:ea typeface="Neue Haas Grotesk Text Std"/>
                <a:cs typeface="Neue Haas Grotesk Text Std"/>
                <a:sym typeface="Neue Haas Grotesk Text Std"/>
              </a:rPr>
              <a:t>Plan Purchased without Call</a:t>
            </a:r>
            <a:endParaRPr/>
          </a:p>
          <a:p>
            <a:pPr marL="0" marR="0" lvl="0" indent="0" algn="ctr" rtl="0">
              <a:spcBef>
                <a:spcPts val="0"/>
              </a:spcBef>
              <a:spcAft>
                <a:spcPts val="0"/>
              </a:spcAft>
              <a:buNone/>
            </a:pPr>
            <a:r>
              <a:rPr lang="en-US" sz="1200">
                <a:solidFill>
                  <a:schemeClr val="dk1"/>
                </a:solidFill>
                <a:latin typeface="Neue Haas Grotesk Text Std"/>
                <a:ea typeface="Neue Haas Grotesk Text Std"/>
                <a:cs typeface="Neue Haas Grotesk Text Std"/>
                <a:sym typeface="Neue Haas Grotesk Text Std"/>
              </a:rPr>
              <a:t>(56%,6M)</a:t>
            </a:r>
            <a:endParaRPr sz="1200">
              <a:solidFill>
                <a:schemeClr val="dk1"/>
              </a:solidFill>
              <a:latin typeface="Neue Haas Grotesk Text Std"/>
              <a:ea typeface="Neue Haas Grotesk Text Std"/>
              <a:cs typeface="Neue Haas Grotesk Text Std"/>
              <a:sym typeface="Neue Haas Grotesk Text Std"/>
            </a:endParaRPr>
          </a:p>
        </p:txBody>
      </p:sp>
      <p:sp>
        <p:nvSpPr>
          <p:cNvPr id="1002" name="Google Shape;1002;p96"/>
          <p:cNvSpPr/>
          <p:nvPr/>
        </p:nvSpPr>
        <p:spPr>
          <a:xfrm>
            <a:off x="1334937" y="2152801"/>
            <a:ext cx="293186" cy="113989"/>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eue Haas Grotesk Text Std"/>
              <a:ea typeface="Neue Haas Grotesk Text Std"/>
              <a:cs typeface="Neue Haas Grotesk Text Std"/>
              <a:sym typeface="Neue Haas Grotesk Text Std"/>
            </a:endParaRPr>
          </a:p>
        </p:txBody>
      </p:sp>
      <p:cxnSp>
        <p:nvCxnSpPr>
          <p:cNvPr id="1003" name="Google Shape;1003;p96"/>
          <p:cNvCxnSpPr>
            <a:stCxn id="1004" idx="3"/>
            <a:endCxn id="1005" idx="1"/>
          </p:cNvCxnSpPr>
          <p:nvPr/>
        </p:nvCxnSpPr>
        <p:spPr>
          <a:xfrm rot="10800000" flipH="1">
            <a:off x="4343401" y="2199442"/>
            <a:ext cx="838200" cy="1759800"/>
          </a:xfrm>
          <a:prstGeom prst="bentConnector3">
            <a:avLst>
              <a:gd name="adj1" fmla="val 50000"/>
            </a:avLst>
          </a:prstGeom>
          <a:solidFill>
            <a:schemeClr val="accent1"/>
          </a:solidFill>
          <a:ln w="12700" cap="sq" cmpd="sng">
            <a:solidFill>
              <a:schemeClr val="accent1"/>
            </a:solidFill>
            <a:prstDash val="solid"/>
            <a:round/>
            <a:headEnd type="none" w="sm" len="sm"/>
            <a:tailEnd type="triangle" w="med" len="med"/>
          </a:ln>
        </p:spPr>
      </p:cxnSp>
      <p:sp>
        <p:nvSpPr>
          <p:cNvPr id="1005" name="Google Shape;1005;p96"/>
          <p:cNvSpPr/>
          <p:nvPr/>
        </p:nvSpPr>
        <p:spPr>
          <a:xfrm>
            <a:off x="5181615" y="1958965"/>
            <a:ext cx="1676392" cy="481193"/>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Neue Haas Grotesk Text Std"/>
                <a:ea typeface="Neue Haas Grotesk Text Std"/>
                <a:cs typeface="Neue Haas Grotesk Text Std"/>
                <a:sym typeface="Neue Haas Grotesk Text Std"/>
              </a:rPr>
              <a:t>Visited Online</a:t>
            </a:r>
            <a:endParaRPr/>
          </a:p>
          <a:p>
            <a:pPr marL="0" marR="0" lvl="0" indent="0" algn="ctr" rtl="0">
              <a:spcBef>
                <a:spcPts val="0"/>
              </a:spcBef>
              <a:spcAft>
                <a:spcPts val="0"/>
              </a:spcAft>
              <a:buNone/>
            </a:pPr>
            <a:r>
              <a:rPr lang="en-US" sz="1200">
                <a:solidFill>
                  <a:schemeClr val="lt1"/>
                </a:solidFill>
                <a:latin typeface="Neue Haas Grotesk Text Std"/>
                <a:ea typeface="Neue Haas Grotesk Text Std"/>
                <a:cs typeface="Neue Haas Grotesk Text Std"/>
                <a:sym typeface="Neue Haas Grotesk Text Std"/>
              </a:rPr>
              <a:t>(14%,0.6M)</a:t>
            </a:r>
            <a:endParaRPr sz="1200">
              <a:solidFill>
                <a:schemeClr val="lt1"/>
              </a:solidFill>
              <a:latin typeface="Neue Haas Grotesk Text Std"/>
              <a:ea typeface="Neue Haas Grotesk Text Std"/>
              <a:cs typeface="Neue Haas Grotesk Text Std"/>
              <a:sym typeface="Neue Haas Grotesk Text Std"/>
            </a:endParaRPr>
          </a:p>
        </p:txBody>
      </p:sp>
      <p:sp>
        <p:nvSpPr>
          <p:cNvPr id="1006" name="Google Shape;1006;p96"/>
          <p:cNvSpPr/>
          <p:nvPr/>
        </p:nvSpPr>
        <p:spPr>
          <a:xfrm>
            <a:off x="6960065" y="1931141"/>
            <a:ext cx="1957584" cy="509017"/>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Neue Haas Grotesk Text Std"/>
                <a:ea typeface="Neue Haas Grotesk Text Std"/>
                <a:cs typeface="Neue Haas Grotesk Text Std"/>
                <a:sym typeface="Neue Haas Grotesk Text Std"/>
              </a:rPr>
              <a:t>International Page Visited</a:t>
            </a:r>
            <a:endParaRPr/>
          </a:p>
          <a:p>
            <a:pPr marL="0" marR="0" lvl="0" indent="0" algn="ctr" rtl="0">
              <a:spcBef>
                <a:spcPts val="0"/>
              </a:spcBef>
              <a:spcAft>
                <a:spcPts val="0"/>
              </a:spcAft>
              <a:buNone/>
            </a:pPr>
            <a:r>
              <a:rPr lang="en-US" sz="1200">
                <a:solidFill>
                  <a:schemeClr val="lt1"/>
                </a:solidFill>
                <a:latin typeface="Neue Haas Grotesk Text Std"/>
                <a:ea typeface="Neue Haas Grotesk Text Std"/>
                <a:cs typeface="Neue Haas Grotesk Text Std"/>
                <a:sym typeface="Neue Haas Grotesk Text Std"/>
              </a:rPr>
              <a:t>(24%, 0.1M)</a:t>
            </a:r>
            <a:endParaRPr sz="1200">
              <a:solidFill>
                <a:schemeClr val="lt1"/>
              </a:solidFill>
              <a:latin typeface="Neue Haas Grotesk Text Std"/>
              <a:ea typeface="Neue Haas Grotesk Text Std"/>
              <a:cs typeface="Neue Haas Grotesk Text Std"/>
              <a:sym typeface="Neue Haas Grotesk Text Std"/>
            </a:endParaRPr>
          </a:p>
        </p:txBody>
      </p:sp>
      <p:sp>
        <p:nvSpPr>
          <p:cNvPr id="1007" name="Google Shape;1007;p96"/>
          <p:cNvSpPr/>
          <p:nvPr/>
        </p:nvSpPr>
        <p:spPr>
          <a:xfrm>
            <a:off x="1853918" y="2268183"/>
            <a:ext cx="2489483" cy="518169"/>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Neue Haas Grotesk Text Std"/>
                <a:ea typeface="Neue Haas Grotesk Text Std"/>
                <a:cs typeface="Neue Haas Grotesk Text Std"/>
                <a:sym typeface="Neue Haas Grotesk Text Std"/>
              </a:rPr>
              <a:t>Plan Purchased before call</a:t>
            </a:r>
            <a:endParaRPr/>
          </a:p>
          <a:p>
            <a:pPr marL="0" marR="0" lvl="0" indent="0" algn="ctr" rtl="0">
              <a:spcBef>
                <a:spcPts val="0"/>
              </a:spcBef>
              <a:spcAft>
                <a:spcPts val="0"/>
              </a:spcAft>
              <a:buNone/>
            </a:pPr>
            <a:r>
              <a:rPr lang="en-US" sz="1200">
                <a:solidFill>
                  <a:schemeClr val="dk1"/>
                </a:solidFill>
                <a:latin typeface="Neue Haas Grotesk Text Std"/>
                <a:ea typeface="Neue Haas Grotesk Text Std"/>
                <a:cs typeface="Neue Haas Grotesk Text Std"/>
                <a:sym typeface="Neue Haas Grotesk Text Std"/>
              </a:rPr>
              <a:t>(5%, 0.5M)</a:t>
            </a:r>
            <a:endParaRPr/>
          </a:p>
        </p:txBody>
      </p:sp>
      <p:sp>
        <p:nvSpPr>
          <p:cNvPr id="1008" name="Google Shape;1008;p96"/>
          <p:cNvSpPr/>
          <p:nvPr/>
        </p:nvSpPr>
        <p:spPr>
          <a:xfrm>
            <a:off x="1853918" y="2984170"/>
            <a:ext cx="2489483" cy="518169"/>
          </a:xfrm>
          <a:prstGeom prst="rect">
            <a:avLst/>
          </a:prstGeom>
          <a:solidFill>
            <a:schemeClr val="lt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Neue Haas Grotesk Text Std"/>
                <a:ea typeface="Neue Haas Grotesk Text Std"/>
                <a:cs typeface="Neue Haas Grotesk Text Std"/>
                <a:sym typeface="Neue Haas Grotesk Text Std"/>
              </a:rPr>
              <a:t>Plan Purchased after call</a:t>
            </a:r>
            <a:endParaRPr/>
          </a:p>
          <a:p>
            <a:pPr marL="0" marR="0" lvl="0" indent="0" algn="ctr" rtl="0">
              <a:spcBef>
                <a:spcPts val="0"/>
              </a:spcBef>
              <a:spcAft>
                <a:spcPts val="0"/>
              </a:spcAft>
              <a:buNone/>
            </a:pPr>
            <a:r>
              <a:rPr lang="en-US" sz="1200">
                <a:solidFill>
                  <a:schemeClr val="dk1"/>
                </a:solidFill>
                <a:latin typeface="Neue Haas Grotesk Text Std"/>
                <a:ea typeface="Neue Haas Grotesk Text Std"/>
                <a:cs typeface="Neue Haas Grotesk Text Std"/>
                <a:sym typeface="Neue Haas Grotesk Text Std"/>
              </a:rPr>
              <a:t>(1.15%, 0.1M)</a:t>
            </a:r>
            <a:endParaRPr/>
          </a:p>
        </p:txBody>
      </p:sp>
      <p:sp>
        <p:nvSpPr>
          <p:cNvPr id="1004" name="Google Shape;1004;p96"/>
          <p:cNvSpPr/>
          <p:nvPr/>
        </p:nvSpPr>
        <p:spPr>
          <a:xfrm>
            <a:off x="1853918" y="3700157"/>
            <a:ext cx="2489483" cy="518169"/>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Neue Haas Grotesk Text Std"/>
                <a:ea typeface="Neue Haas Grotesk Text Std"/>
                <a:cs typeface="Neue Haas Grotesk Text Std"/>
                <a:sym typeface="Neue Haas Grotesk Text Std"/>
              </a:rPr>
              <a:t>Plan not Purchased</a:t>
            </a:r>
            <a:endParaRPr/>
          </a:p>
          <a:p>
            <a:pPr marL="0" marR="0" lvl="0" indent="0" algn="ctr" rtl="0">
              <a:spcBef>
                <a:spcPts val="0"/>
              </a:spcBef>
              <a:spcAft>
                <a:spcPts val="0"/>
              </a:spcAft>
              <a:buNone/>
            </a:pPr>
            <a:r>
              <a:rPr lang="en-US" sz="1200">
                <a:solidFill>
                  <a:schemeClr val="lt1"/>
                </a:solidFill>
                <a:latin typeface="Neue Haas Grotesk Text Std"/>
                <a:ea typeface="Neue Haas Grotesk Text Std"/>
                <a:cs typeface="Neue Haas Grotesk Text Std"/>
                <a:sym typeface="Neue Haas Grotesk Text Std"/>
              </a:rPr>
              <a:t>(38%,4M)</a:t>
            </a:r>
            <a:endParaRPr/>
          </a:p>
        </p:txBody>
      </p:sp>
      <p:sp>
        <p:nvSpPr>
          <p:cNvPr id="1009" name="Google Shape;1009;p96"/>
          <p:cNvSpPr txBox="1"/>
          <p:nvPr/>
        </p:nvSpPr>
        <p:spPr>
          <a:xfrm>
            <a:off x="6776088" y="4495799"/>
            <a:ext cx="2010015" cy="2539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Neue Haas Grotesk Text Std"/>
                <a:ea typeface="Neue Haas Grotesk Text Std"/>
                <a:cs typeface="Neue Haas Grotesk Text Std"/>
                <a:sym typeface="Neue Haas Grotesk Text Std"/>
              </a:rPr>
              <a:t>December’18,Feb’19-May’19</a:t>
            </a:r>
            <a:endParaRPr sz="1050">
              <a:solidFill>
                <a:schemeClr val="dk1"/>
              </a:solidFill>
              <a:latin typeface="Neue Haas Grotesk Text Std"/>
              <a:ea typeface="Neue Haas Grotesk Text Std"/>
              <a:cs typeface="Neue Haas Grotesk Text Std"/>
              <a:sym typeface="Neue Haas Grotesk Text Std"/>
            </a:endParaRPr>
          </a:p>
        </p:txBody>
      </p:sp>
      <p:sp>
        <p:nvSpPr>
          <p:cNvPr id="1010" name="Google Shape;1010;p96"/>
          <p:cNvSpPr/>
          <p:nvPr/>
        </p:nvSpPr>
        <p:spPr>
          <a:xfrm>
            <a:off x="177526" y="3502339"/>
            <a:ext cx="1382479" cy="715987"/>
          </a:xfrm>
          <a:prstGeom prst="rect">
            <a:avLst/>
          </a:prstGeom>
          <a:solidFill>
            <a:schemeClr val="dk1"/>
          </a:solidFill>
          <a:ln w="9525" cap="sq"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Neue Haas Grotesk Text Std"/>
                <a:ea typeface="Neue Haas Grotesk Text Std"/>
                <a:cs typeface="Neue Haas Grotesk Text Std"/>
                <a:sym typeface="Neue Haas Grotesk Text Std"/>
              </a:rPr>
              <a:t>Called and not purchased 2%,183k</a:t>
            </a:r>
            <a:endParaRPr sz="1200">
              <a:solidFill>
                <a:schemeClr val="lt1"/>
              </a:solidFill>
              <a:latin typeface="Neue Haas Grotesk Text Std"/>
              <a:ea typeface="Neue Haas Grotesk Text Std"/>
              <a:cs typeface="Neue Haas Grotesk Text Std"/>
              <a:sym typeface="Neue Haas Grotesk Text Std"/>
            </a:endParaRPr>
          </a:p>
        </p:txBody>
      </p:sp>
      <p:cxnSp>
        <p:nvCxnSpPr>
          <p:cNvPr id="1011" name="Google Shape;1011;p96"/>
          <p:cNvCxnSpPr>
            <a:stCxn id="999" idx="2"/>
          </p:cNvCxnSpPr>
          <p:nvPr/>
        </p:nvCxnSpPr>
        <p:spPr>
          <a:xfrm>
            <a:off x="834081" y="2501542"/>
            <a:ext cx="0" cy="856500"/>
          </a:xfrm>
          <a:prstGeom prst="straightConnector1">
            <a:avLst/>
          </a:prstGeom>
          <a:solidFill>
            <a:schemeClr val="accent1"/>
          </a:solidFill>
          <a:ln w="12700" cap="sq" cmpd="sng">
            <a:solidFill>
              <a:schemeClr val="accent1"/>
            </a:solidFill>
            <a:prstDash val="solid"/>
            <a:round/>
            <a:headEnd type="none" w="sm" len="sm"/>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73" descr="Image result for topic modeling"/>
          <p:cNvPicPr preferRelativeResize="0"/>
          <p:nvPr/>
        </p:nvPicPr>
        <p:blipFill rotWithShape="1">
          <a:blip r:embed="rId3">
            <a:alphaModFix/>
          </a:blip>
          <a:srcRect l="3651" t="5267" b="4528"/>
          <a:stretch/>
        </p:blipFill>
        <p:spPr>
          <a:xfrm>
            <a:off x="6210075" y="1461900"/>
            <a:ext cx="2191874" cy="1360975"/>
          </a:xfrm>
          <a:prstGeom prst="rect">
            <a:avLst/>
          </a:prstGeom>
          <a:noFill/>
          <a:ln>
            <a:noFill/>
          </a:ln>
        </p:spPr>
      </p:pic>
      <p:sp>
        <p:nvSpPr>
          <p:cNvPr id="474" name="Google Shape;474;p73"/>
          <p:cNvSpPr txBox="1">
            <a:spLocks noGrp="1"/>
          </p:cNvSpPr>
          <p:nvPr>
            <p:ph type="title"/>
          </p:nvPr>
        </p:nvSpPr>
        <p:spPr>
          <a:xfrm>
            <a:off x="457200" y="594350"/>
            <a:ext cx="82296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NLP Framework to Identify Call Transcript Categories</a:t>
            </a:r>
            <a:endParaRPr/>
          </a:p>
        </p:txBody>
      </p:sp>
      <p:sp>
        <p:nvSpPr>
          <p:cNvPr id="475" name="Google Shape;475;p73"/>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graphicFrame>
        <p:nvGraphicFramePr>
          <p:cNvPr id="476" name="Google Shape;476;p73"/>
          <p:cNvGraphicFramePr/>
          <p:nvPr/>
        </p:nvGraphicFramePr>
        <p:xfrm>
          <a:off x="457200" y="1064500"/>
          <a:ext cx="8229600" cy="3542050"/>
        </p:xfrm>
        <a:graphic>
          <a:graphicData uri="http://schemas.openxmlformats.org/drawingml/2006/table">
            <a:tbl>
              <a:tblPr>
                <a:noFill/>
                <a:tableStyleId>{6F840020-0B92-4D9B-80F3-2EBCC80E91FB}</a:tableStyleId>
              </a:tblPr>
              <a:tblGrid>
                <a:gridCol w="478550"/>
                <a:gridCol w="2519400"/>
                <a:gridCol w="2616550"/>
                <a:gridCol w="2615100"/>
              </a:tblGrid>
              <a:tr h="1771025">
                <a:tc rowSpan="2">
                  <a:txBody>
                    <a:bodyPr/>
                    <a:lstStyle/>
                    <a:p>
                      <a:pPr marL="0" lvl="0" indent="0" algn="l" rtl="0">
                        <a:spcBef>
                          <a:spcPts val="0"/>
                        </a:spcBef>
                        <a:spcAft>
                          <a:spcPts val="0"/>
                        </a:spcAft>
                        <a:buNone/>
                      </a:pPr>
                      <a:endParaRPr dirty="0"/>
                    </a:p>
                  </a:txBody>
                  <a:tcPr marL="91425" marR="91425" marT="91425" marB="91425">
                    <a:solidFill>
                      <a:srgbClr val="000000"/>
                    </a:solidFill>
                  </a:tcPr>
                </a:tc>
                <a:tc>
                  <a:txBody>
                    <a:bodyPr/>
                    <a:lstStyle/>
                    <a:p>
                      <a:pPr marL="0" lvl="0" indent="0" algn="r" rtl="0">
                        <a:spcBef>
                          <a:spcPts val="0"/>
                        </a:spcBef>
                        <a:spcAft>
                          <a:spcPts val="0"/>
                        </a:spcAft>
                        <a:buNone/>
                      </a:pPr>
                      <a:endParaRPr sz="1000">
                        <a:latin typeface="Verizon NHG TX"/>
                        <a:ea typeface="Verizon NHG TX"/>
                        <a:cs typeface="Verizon NHG TX"/>
                        <a:sym typeface="Verizon NHG TX"/>
                      </a:endParaRPr>
                    </a:p>
                  </a:txBody>
                  <a:tcPr marL="0" marR="45700" marT="45700" marB="0"/>
                </a:tc>
                <a:tc>
                  <a:txBody>
                    <a:bodyPr/>
                    <a:lstStyle/>
                    <a:p>
                      <a:pPr marL="0" lvl="0" indent="0" algn="r" rtl="0">
                        <a:spcBef>
                          <a:spcPts val="0"/>
                        </a:spcBef>
                        <a:spcAft>
                          <a:spcPts val="0"/>
                        </a:spcAft>
                        <a:buNone/>
                      </a:pPr>
                      <a:endParaRPr sz="1000">
                        <a:latin typeface="Verizon NHG TX"/>
                        <a:ea typeface="Verizon NHG TX"/>
                        <a:cs typeface="Verizon NHG TX"/>
                        <a:sym typeface="Verizon NHG TX"/>
                      </a:endParaRPr>
                    </a:p>
                  </a:txBody>
                  <a:tcPr marL="0" marR="45700" marT="45700" marB="0"/>
                </a:tc>
                <a:tc>
                  <a:txBody>
                    <a:bodyPr/>
                    <a:lstStyle/>
                    <a:p>
                      <a:pPr marL="0" lvl="0" indent="0" algn="r" rtl="0">
                        <a:spcBef>
                          <a:spcPts val="0"/>
                        </a:spcBef>
                        <a:spcAft>
                          <a:spcPts val="0"/>
                        </a:spcAft>
                        <a:buNone/>
                      </a:pPr>
                      <a:endParaRPr sz="1000">
                        <a:latin typeface="Verizon NHG TX"/>
                        <a:ea typeface="Verizon NHG TX"/>
                        <a:cs typeface="Verizon NHG TX"/>
                        <a:sym typeface="Verizon NHG TX"/>
                      </a:endParaRPr>
                    </a:p>
                  </a:txBody>
                  <a:tcPr marL="0" marR="45700" marT="45700" marB="0"/>
                </a:tc>
              </a:tr>
              <a:tr h="1771025">
                <a:tc vMerge="1">
                  <a:txBody>
                    <a:bodyPr/>
                    <a:lstStyle/>
                    <a:p>
                      <a:endParaRPr lang="en-US"/>
                    </a:p>
                  </a:txBody>
                  <a:tcPr/>
                </a:tc>
                <a:tc>
                  <a:txBody>
                    <a:bodyPr/>
                    <a:lstStyle/>
                    <a:p>
                      <a:pPr marL="0" lvl="0" indent="0" algn="r" rtl="0">
                        <a:spcBef>
                          <a:spcPts val="0"/>
                        </a:spcBef>
                        <a:spcAft>
                          <a:spcPts val="0"/>
                        </a:spcAft>
                        <a:buNone/>
                      </a:pPr>
                      <a:endParaRPr sz="1000">
                        <a:latin typeface="Verizon NHG TX"/>
                        <a:ea typeface="Verizon NHG TX"/>
                        <a:cs typeface="Verizon NHG TX"/>
                        <a:sym typeface="Verizon NHG TX"/>
                      </a:endParaRPr>
                    </a:p>
                  </a:txBody>
                  <a:tcPr marL="0" marR="45700" marT="45700" marB="0"/>
                </a:tc>
                <a:tc>
                  <a:txBody>
                    <a:bodyPr/>
                    <a:lstStyle/>
                    <a:p>
                      <a:pPr marL="0" lvl="0" indent="0" algn="r" rtl="0">
                        <a:spcBef>
                          <a:spcPts val="0"/>
                        </a:spcBef>
                        <a:spcAft>
                          <a:spcPts val="0"/>
                        </a:spcAft>
                        <a:buNone/>
                      </a:pPr>
                      <a:endParaRPr sz="1000">
                        <a:latin typeface="Verizon NHG TX"/>
                        <a:ea typeface="Verizon NHG TX"/>
                        <a:cs typeface="Verizon NHG TX"/>
                        <a:sym typeface="Verizon NHG TX"/>
                      </a:endParaRPr>
                    </a:p>
                  </a:txBody>
                  <a:tcPr marL="0" marR="45700" marT="45700" marB="0"/>
                </a:tc>
                <a:tc>
                  <a:txBody>
                    <a:bodyPr/>
                    <a:lstStyle/>
                    <a:p>
                      <a:pPr marL="0" lvl="0" indent="0" algn="r" rtl="0">
                        <a:spcBef>
                          <a:spcPts val="0"/>
                        </a:spcBef>
                        <a:spcAft>
                          <a:spcPts val="0"/>
                        </a:spcAft>
                        <a:buNone/>
                      </a:pPr>
                      <a:endParaRPr sz="1000" dirty="0">
                        <a:latin typeface="Verizon NHG TX"/>
                        <a:ea typeface="Verizon NHG TX"/>
                        <a:cs typeface="Verizon NHG TX"/>
                        <a:sym typeface="Verizon NHG TX"/>
                      </a:endParaRPr>
                    </a:p>
                  </a:txBody>
                  <a:tcPr marL="0" marR="45700" marT="45700" marB="0"/>
                </a:tc>
              </a:tr>
            </a:tbl>
          </a:graphicData>
        </a:graphic>
      </p:graphicFrame>
      <p:sp>
        <p:nvSpPr>
          <p:cNvPr id="477" name="Google Shape;477;p73"/>
          <p:cNvSpPr txBox="1"/>
          <p:nvPr/>
        </p:nvSpPr>
        <p:spPr>
          <a:xfrm rot="-5400000">
            <a:off x="-1104300" y="2633450"/>
            <a:ext cx="3535200" cy="4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Verizon NHG TX"/>
                <a:ea typeface="Verizon NHG TX"/>
                <a:cs typeface="Verizon NHG TX"/>
                <a:sym typeface="Verizon NHG TX"/>
              </a:rPr>
              <a:t>Chat Transcript</a:t>
            </a:r>
            <a:endParaRPr sz="1600" b="1">
              <a:solidFill>
                <a:srgbClr val="FFFFFF"/>
              </a:solidFill>
              <a:latin typeface="Verizon NHG TX"/>
              <a:ea typeface="Verizon NHG TX"/>
              <a:cs typeface="Verizon NHG TX"/>
              <a:sym typeface="Verizon NHG TX"/>
            </a:endParaRPr>
          </a:p>
        </p:txBody>
      </p:sp>
      <p:grpSp>
        <p:nvGrpSpPr>
          <p:cNvPr id="478" name="Google Shape;478;p73"/>
          <p:cNvGrpSpPr/>
          <p:nvPr/>
        </p:nvGrpSpPr>
        <p:grpSpPr>
          <a:xfrm>
            <a:off x="1642050" y="1064500"/>
            <a:ext cx="7044750" cy="377400"/>
            <a:chOff x="1642050" y="1064500"/>
            <a:chExt cx="7044750" cy="377400"/>
          </a:xfrm>
        </p:grpSpPr>
        <p:sp>
          <p:nvSpPr>
            <p:cNvPr id="479" name="Google Shape;479;p73"/>
            <p:cNvSpPr/>
            <p:nvPr/>
          </p:nvSpPr>
          <p:spPr>
            <a:xfrm flipH="1">
              <a:off x="6858300" y="1064500"/>
              <a:ext cx="1828500" cy="377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latin typeface="Verizon NHG TX"/>
                  <a:ea typeface="Verizon NHG TX"/>
                  <a:cs typeface="Verizon NHG TX"/>
                  <a:sym typeface="Verizon NHG TX"/>
                </a:rPr>
                <a:t>Topic modeling to discover hidden semantic structures</a:t>
              </a:r>
              <a:endParaRPr sz="1000">
                <a:solidFill>
                  <a:srgbClr val="FFFFFF"/>
                </a:solidFill>
                <a:latin typeface="Verizon NHG TX"/>
                <a:ea typeface="Verizon NHG TX"/>
                <a:cs typeface="Verizon NHG TX"/>
                <a:sym typeface="Verizon NHG TX"/>
              </a:endParaRPr>
            </a:p>
          </p:txBody>
        </p:sp>
        <p:sp>
          <p:nvSpPr>
            <p:cNvPr id="480" name="Google Shape;480;p73"/>
            <p:cNvSpPr/>
            <p:nvPr/>
          </p:nvSpPr>
          <p:spPr>
            <a:xfrm flipH="1">
              <a:off x="4243200" y="1064500"/>
              <a:ext cx="1828500" cy="377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latin typeface="Verizon NHG TX"/>
                  <a:ea typeface="Verizon NHG TX"/>
                  <a:cs typeface="Verizon NHG TX"/>
                  <a:sym typeface="Verizon NHG TX"/>
                </a:rPr>
                <a:t>Corpus of Keywords using Mutual Information Theory</a:t>
              </a:r>
              <a:endParaRPr sz="1000">
                <a:solidFill>
                  <a:srgbClr val="FFFFFF"/>
                </a:solidFill>
                <a:latin typeface="Verizon NHG TX"/>
                <a:ea typeface="Verizon NHG TX"/>
                <a:cs typeface="Verizon NHG TX"/>
                <a:sym typeface="Verizon NHG TX"/>
              </a:endParaRPr>
            </a:p>
          </p:txBody>
        </p:sp>
        <p:sp>
          <p:nvSpPr>
            <p:cNvPr id="481" name="Google Shape;481;p73"/>
            <p:cNvSpPr/>
            <p:nvPr/>
          </p:nvSpPr>
          <p:spPr>
            <a:xfrm flipH="1">
              <a:off x="1642050" y="1064500"/>
              <a:ext cx="1828500" cy="377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latin typeface="Verizon NHG TX"/>
                  <a:ea typeface="Verizon NHG TX"/>
                  <a:cs typeface="Verizon NHG TX"/>
                  <a:sym typeface="Verizon NHG TX"/>
                </a:rPr>
                <a:t>Text Cleaning</a:t>
              </a:r>
              <a:endParaRPr sz="1000">
                <a:solidFill>
                  <a:srgbClr val="FFFFFF"/>
                </a:solidFill>
                <a:latin typeface="Verizon NHG TX"/>
                <a:ea typeface="Verizon NHG TX"/>
                <a:cs typeface="Verizon NHG TX"/>
                <a:sym typeface="Verizon NHG TX"/>
              </a:endParaRPr>
            </a:p>
          </p:txBody>
        </p:sp>
      </p:grpSp>
      <p:grpSp>
        <p:nvGrpSpPr>
          <p:cNvPr id="482" name="Google Shape;482;p73"/>
          <p:cNvGrpSpPr/>
          <p:nvPr/>
        </p:nvGrpSpPr>
        <p:grpSpPr>
          <a:xfrm>
            <a:off x="1642050" y="2835525"/>
            <a:ext cx="7044750" cy="377400"/>
            <a:chOff x="1642050" y="1064500"/>
            <a:chExt cx="7044750" cy="377400"/>
          </a:xfrm>
        </p:grpSpPr>
        <p:sp>
          <p:nvSpPr>
            <p:cNvPr id="483" name="Google Shape;483;p73"/>
            <p:cNvSpPr/>
            <p:nvPr/>
          </p:nvSpPr>
          <p:spPr>
            <a:xfrm flipH="1">
              <a:off x="6858300" y="1064500"/>
              <a:ext cx="1828500" cy="377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latin typeface="Verizon NHG TX"/>
                  <a:ea typeface="Verizon NHG TX"/>
                  <a:cs typeface="Verizon NHG TX"/>
                  <a:sym typeface="Verizon NHG TX"/>
                </a:rPr>
                <a:t>Insights Generation</a:t>
              </a:r>
              <a:endParaRPr sz="1000">
                <a:solidFill>
                  <a:srgbClr val="FFFFFF"/>
                </a:solidFill>
                <a:latin typeface="Verizon NHG TX"/>
                <a:ea typeface="Verizon NHG TX"/>
                <a:cs typeface="Verizon NHG TX"/>
                <a:sym typeface="Verizon NHG TX"/>
              </a:endParaRPr>
            </a:p>
          </p:txBody>
        </p:sp>
        <p:sp>
          <p:nvSpPr>
            <p:cNvPr id="484" name="Google Shape;484;p73"/>
            <p:cNvSpPr/>
            <p:nvPr/>
          </p:nvSpPr>
          <p:spPr>
            <a:xfrm flipH="1">
              <a:off x="4243200" y="1064500"/>
              <a:ext cx="1828500" cy="377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latin typeface="Verizon NHG TX"/>
                  <a:ea typeface="Verizon NHG TX"/>
                  <a:cs typeface="Verizon NHG TX"/>
                  <a:sym typeface="Verizon NHG TX"/>
                </a:rPr>
                <a:t>Accuracy Calculation </a:t>
              </a:r>
              <a:br>
                <a:rPr lang="en-US" sz="1000">
                  <a:solidFill>
                    <a:srgbClr val="FFFFFF"/>
                  </a:solidFill>
                  <a:latin typeface="Verizon NHG TX"/>
                  <a:ea typeface="Verizon NHG TX"/>
                  <a:cs typeface="Verizon NHG TX"/>
                  <a:sym typeface="Verizon NHG TX"/>
                </a:rPr>
              </a:br>
              <a:r>
                <a:rPr lang="en-US" sz="1000">
                  <a:solidFill>
                    <a:srgbClr val="FFFFFF"/>
                  </a:solidFill>
                  <a:latin typeface="Verizon NHG TX"/>
                  <a:ea typeface="Verizon NHG TX"/>
                  <a:cs typeface="Verizon NHG TX"/>
                  <a:sym typeface="Verizon NHG TX"/>
                </a:rPr>
                <a:t>And Validation Details</a:t>
              </a:r>
              <a:endParaRPr sz="1000">
                <a:solidFill>
                  <a:srgbClr val="FFFFFF"/>
                </a:solidFill>
                <a:latin typeface="Verizon NHG TX"/>
                <a:ea typeface="Verizon NHG TX"/>
                <a:cs typeface="Verizon NHG TX"/>
                <a:sym typeface="Verizon NHG TX"/>
              </a:endParaRPr>
            </a:p>
          </p:txBody>
        </p:sp>
        <p:sp>
          <p:nvSpPr>
            <p:cNvPr id="485" name="Google Shape;485;p73"/>
            <p:cNvSpPr/>
            <p:nvPr/>
          </p:nvSpPr>
          <p:spPr>
            <a:xfrm flipH="1">
              <a:off x="1642050" y="1064500"/>
              <a:ext cx="1828500" cy="377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latin typeface="Verizon NHG TX"/>
                  <a:ea typeface="Verizon NHG TX"/>
                  <a:cs typeface="Verizon NHG TX"/>
                  <a:sym typeface="Verizon NHG TX"/>
                </a:rPr>
                <a:t>Category Mapping</a:t>
              </a:r>
              <a:endParaRPr sz="1000">
                <a:solidFill>
                  <a:srgbClr val="FFFFFF"/>
                </a:solidFill>
                <a:latin typeface="Verizon NHG TX"/>
                <a:ea typeface="Verizon NHG TX"/>
                <a:cs typeface="Verizon NHG TX"/>
                <a:sym typeface="Verizon NHG TX"/>
              </a:endParaRPr>
            </a:p>
          </p:txBody>
        </p:sp>
      </p:grpSp>
      <p:pic>
        <p:nvPicPr>
          <p:cNvPr id="486" name="Google Shape;486;p73"/>
          <p:cNvPicPr preferRelativeResize="0"/>
          <p:nvPr/>
        </p:nvPicPr>
        <p:blipFill rotWithShape="1">
          <a:blip r:embed="rId4">
            <a:alphaModFix/>
          </a:blip>
          <a:srcRect/>
          <a:stretch/>
        </p:blipFill>
        <p:spPr>
          <a:xfrm>
            <a:off x="1019311" y="1483875"/>
            <a:ext cx="2263214" cy="1305825"/>
          </a:xfrm>
          <a:prstGeom prst="rect">
            <a:avLst/>
          </a:prstGeom>
          <a:noFill/>
          <a:ln>
            <a:noFill/>
          </a:ln>
        </p:spPr>
      </p:pic>
      <p:sp>
        <p:nvSpPr>
          <p:cNvPr id="487" name="Google Shape;487;p73"/>
          <p:cNvSpPr txBox="1"/>
          <p:nvPr/>
        </p:nvSpPr>
        <p:spPr>
          <a:xfrm>
            <a:off x="3366300" y="1897144"/>
            <a:ext cx="2615100" cy="6918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Neue Haas Grotesk Text Std"/>
                <a:ea typeface="Neue Haas Grotesk Text Std"/>
                <a:cs typeface="Neue Haas Grotesk Text Std"/>
                <a:sym typeface="Neue Haas Grotesk Text Std"/>
              </a:rPr>
              <a:t> </a:t>
            </a:r>
            <a:endParaRPr/>
          </a:p>
        </p:txBody>
      </p:sp>
      <p:pic>
        <p:nvPicPr>
          <p:cNvPr id="488" name="Google Shape;488;p73"/>
          <p:cNvPicPr preferRelativeResize="0"/>
          <p:nvPr/>
        </p:nvPicPr>
        <p:blipFill rotWithShape="1">
          <a:blip r:embed="rId6">
            <a:alphaModFix/>
          </a:blip>
          <a:srcRect/>
          <a:stretch/>
        </p:blipFill>
        <p:spPr>
          <a:xfrm>
            <a:off x="3499875" y="1557000"/>
            <a:ext cx="2564074" cy="395600"/>
          </a:xfrm>
          <a:prstGeom prst="rect">
            <a:avLst/>
          </a:prstGeom>
          <a:noFill/>
          <a:ln>
            <a:noFill/>
          </a:ln>
        </p:spPr>
      </p:pic>
      <p:pic>
        <p:nvPicPr>
          <p:cNvPr id="489" name="Google Shape;489;p73"/>
          <p:cNvPicPr preferRelativeResize="0"/>
          <p:nvPr/>
        </p:nvPicPr>
        <p:blipFill rotWithShape="1">
          <a:blip r:embed="rId7">
            <a:alphaModFix/>
          </a:blip>
          <a:srcRect r="3203"/>
          <a:stretch/>
        </p:blipFill>
        <p:spPr>
          <a:xfrm>
            <a:off x="3500925" y="3267050"/>
            <a:ext cx="2473474" cy="1238999"/>
          </a:xfrm>
          <a:prstGeom prst="rect">
            <a:avLst/>
          </a:prstGeom>
          <a:noFill/>
          <a:ln>
            <a:noFill/>
          </a:ln>
        </p:spPr>
      </p:pic>
      <p:pic>
        <p:nvPicPr>
          <p:cNvPr id="490" name="Google Shape;490;p73"/>
          <p:cNvPicPr preferRelativeResize="0"/>
          <p:nvPr/>
        </p:nvPicPr>
        <p:blipFill rotWithShape="1">
          <a:blip r:embed="rId8">
            <a:alphaModFix/>
          </a:blip>
          <a:srcRect/>
          <a:stretch/>
        </p:blipFill>
        <p:spPr>
          <a:xfrm>
            <a:off x="1060280" y="3291408"/>
            <a:ext cx="2266585" cy="1278918"/>
          </a:xfrm>
          <a:prstGeom prst="rect">
            <a:avLst/>
          </a:prstGeom>
          <a:noFill/>
          <a:ln>
            <a:noFill/>
          </a:ln>
        </p:spPr>
      </p:pic>
      <p:pic>
        <p:nvPicPr>
          <p:cNvPr id="2" name="Picture 1"/>
          <p:cNvPicPr>
            <a:picLocks noChangeAspect="1"/>
          </p:cNvPicPr>
          <p:nvPr/>
        </p:nvPicPr>
        <p:blipFill>
          <a:blip r:embed="rId9"/>
          <a:stretch>
            <a:fillRect/>
          </a:stretch>
        </p:blipFill>
        <p:spPr>
          <a:xfrm>
            <a:off x="6327648" y="3288132"/>
            <a:ext cx="2244852" cy="1058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4"/>
          <p:cNvSpPr/>
          <p:nvPr/>
        </p:nvSpPr>
        <p:spPr>
          <a:xfrm>
            <a:off x="3063375" y="1553125"/>
            <a:ext cx="5623500" cy="1161600"/>
          </a:xfrm>
          <a:prstGeom prst="rect">
            <a:avLst/>
          </a:prstGeom>
          <a:noFill/>
          <a:ln w="19050" cap="sq" cmpd="sng">
            <a:solidFill>
              <a:srgbClr val="000000"/>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spcBef>
                <a:spcPts val="0"/>
              </a:spcBef>
              <a:spcAft>
                <a:spcPts val="0"/>
              </a:spcAft>
              <a:buNone/>
            </a:pPr>
            <a:endParaRPr sz="1200" u="sng">
              <a:solidFill>
                <a:srgbClr val="FFFFFF"/>
              </a:solidFill>
              <a:latin typeface="Verizon NHG TX"/>
              <a:ea typeface="Verizon NHG TX"/>
              <a:cs typeface="Verizon NHG TX"/>
              <a:sym typeface="Verizon NHG TX"/>
            </a:endParaRPr>
          </a:p>
        </p:txBody>
      </p:sp>
      <p:sp>
        <p:nvSpPr>
          <p:cNvPr id="498" name="Google Shape;498;p74"/>
          <p:cNvSpPr txBox="1">
            <a:spLocks noGrp="1"/>
          </p:cNvSpPr>
          <p:nvPr>
            <p:ph type="title"/>
          </p:nvPr>
        </p:nvSpPr>
        <p:spPr>
          <a:xfrm>
            <a:off x="457200" y="594350"/>
            <a:ext cx="8229600" cy="68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Very Scalable NLP Algorithm For Other Business Areas </a:t>
            </a:r>
            <a:endParaRPr/>
          </a:p>
          <a:p>
            <a:pPr marL="0" lvl="0" indent="0" algn="l" rtl="0">
              <a:lnSpc>
                <a:spcPct val="100000"/>
              </a:lnSpc>
              <a:spcBef>
                <a:spcPts val="600"/>
              </a:spcBef>
              <a:spcAft>
                <a:spcPts val="0"/>
              </a:spcAft>
              <a:buNone/>
            </a:pPr>
            <a:r>
              <a:rPr lang="en-US" sz="1800" b="0"/>
              <a:t>Only 1 Stage of Manual Intervention</a:t>
            </a:r>
            <a:endParaRPr sz="1800" b="0"/>
          </a:p>
        </p:txBody>
      </p:sp>
      <p:sp>
        <p:nvSpPr>
          <p:cNvPr id="499" name="Google Shape;499;p74"/>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500" name="Google Shape;500;p74"/>
          <p:cNvSpPr/>
          <p:nvPr/>
        </p:nvSpPr>
        <p:spPr>
          <a:xfrm>
            <a:off x="457200" y="1811935"/>
            <a:ext cx="2148300" cy="3177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FFFFFF"/>
                </a:solidFill>
                <a:latin typeface="Neue Haas Grotesk Text Std"/>
                <a:ea typeface="Neue Haas Grotesk Text Std"/>
                <a:cs typeface="Neue Haas Grotesk Text Std"/>
                <a:sym typeface="Neue Haas Grotesk Text Std"/>
              </a:rPr>
              <a:t>Standardized Code</a:t>
            </a:r>
            <a:endParaRPr sz="1400">
              <a:solidFill>
                <a:srgbClr val="FFFFFF"/>
              </a:solidFill>
              <a:latin typeface="Neue Haas Grotesk Text Std"/>
              <a:ea typeface="Neue Haas Grotesk Text Std"/>
              <a:cs typeface="Neue Haas Grotesk Text Std"/>
              <a:sym typeface="Neue Haas Grotesk Text Std"/>
            </a:endParaRPr>
          </a:p>
        </p:txBody>
      </p:sp>
      <p:sp>
        <p:nvSpPr>
          <p:cNvPr id="501" name="Google Shape;501;p74"/>
          <p:cNvSpPr/>
          <p:nvPr/>
        </p:nvSpPr>
        <p:spPr>
          <a:xfrm>
            <a:off x="457200" y="2138215"/>
            <a:ext cx="2148300" cy="317700"/>
          </a:xfrm>
          <a:prstGeom prst="rect">
            <a:avLst/>
          </a:prstGeom>
          <a:solidFill>
            <a:srgbClr val="98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a:solidFill>
                  <a:srgbClr val="FFFFFF"/>
                </a:solidFill>
                <a:latin typeface="Neue Haas Grotesk Text Std"/>
                <a:ea typeface="Neue Haas Grotesk Text Std"/>
                <a:cs typeface="Neue Haas Grotesk Text Std"/>
                <a:sym typeface="Neue Haas Grotesk Text Std"/>
              </a:rPr>
              <a:t>Manual Intervention</a:t>
            </a:r>
            <a:endParaRPr>
              <a:solidFill>
                <a:srgbClr val="FFFFFF"/>
              </a:solidFill>
              <a:latin typeface="Neue Haas Grotesk Text Std"/>
              <a:ea typeface="Neue Haas Grotesk Text Std"/>
              <a:cs typeface="Neue Haas Grotesk Text Std"/>
              <a:sym typeface="Neue Haas Grotesk Text Std"/>
            </a:endParaRPr>
          </a:p>
        </p:txBody>
      </p:sp>
      <p:sp>
        <p:nvSpPr>
          <p:cNvPr id="502" name="Google Shape;502;p74"/>
          <p:cNvSpPr txBox="1"/>
          <p:nvPr/>
        </p:nvSpPr>
        <p:spPr>
          <a:xfrm>
            <a:off x="1394096" y="3298949"/>
            <a:ext cx="914400" cy="881700"/>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US" sz="1200" dirty="0" smtClean="0">
                <a:solidFill>
                  <a:srgbClr val="FFFFFF"/>
                </a:solidFill>
                <a:latin typeface="Verizon NHG TX"/>
                <a:ea typeface="Verizon NHG TX"/>
                <a:cs typeface="Verizon NHG TX"/>
                <a:sym typeface="Verizon NHG TX"/>
              </a:rPr>
              <a:t>Call Transcript</a:t>
            </a:r>
            <a:endParaRPr sz="1200" dirty="0">
              <a:solidFill>
                <a:srgbClr val="FFFFFF"/>
              </a:solidFill>
              <a:latin typeface="Verizon NHG TX"/>
              <a:ea typeface="Verizon NHG TX"/>
              <a:cs typeface="Verizon NHG TX"/>
              <a:sym typeface="Verizon NHG TX"/>
            </a:endParaRPr>
          </a:p>
        </p:txBody>
      </p:sp>
      <p:sp>
        <p:nvSpPr>
          <p:cNvPr id="503" name="Google Shape;503;p74"/>
          <p:cNvSpPr txBox="1"/>
          <p:nvPr/>
        </p:nvSpPr>
        <p:spPr>
          <a:xfrm>
            <a:off x="2613296" y="3298949"/>
            <a:ext cx="914400" cy="881700"/>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US" sz="1200">
                <a:solidFill>
                  <a:srgbClr val="FFFFFF"/>
                </a:solidFill>
                <a:latin typeface="Verizon NHG TX"/>
                <a:ea typeface="Verizon NHG TX"/>
                <a:cs typeface="Verizon NHG TX"/>
                <a:sym typeface="Verizon NHG TX"/>
              </a:rPr>
              <a:t>Text </a:t>
            </a:r>
            <a:endParaRPr sz="1200">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None/>
            </a:pPr>
            <a:r>
              <a:rPr lang="en-US" sz="1200">
                <a:solidFill>
                  <a:srgbClr val="FFFFFF"/>
                </a:solidFill>
                <a:latin typeface="Verizon NHG TX"/>
                <a:ea typeface="Verizon NHG TX"/>
                <a:cs typeface="Verizon NHG TX"/>
                <a:sym typeface="Verizon NHG TX"/>
              </a:rPr>
              <a:t>Cleaning</a:t>
            </a:r>
            <a:endParaRPr sz="1200">
              <a:solidFill>
                <a:srgbClr val="FFFFFF"/>
              </a:solidFill>
              <a:latin typeface="Verizon NHG TX"/>
              <a:ea typeface="Verizon NHG TX"/>
              <a:cs typeface="Verizon NHG TX"/>
              <a:sym typeface="Verizon NHG TX"/>
            </a:endParaRPr>
          </a:p>
        </p:txBody>
      </p:sp>
      <p:sp>
        <p:nvSpPr>
          <p:cNvPr id="506" name="Google Shape;506;p74"/>
          <p:cNvSpPr txBox="1"/>
          <p:nvPr/>
        </p:nvSpPr>
        <p:spPr>
          <a:xfrm>
            <a:off x="6270896" y="3298949"/>
            <a:ext cx="914400" cy="881700"/>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US" sz="1200">
                <a:solidFill>
                  <a:schemeClr val="lt1"/>
                </a:solidFill>
                <a:latin typeface="Verizon NHG TX"/>
                <a:ea typeface="Verizon NHG TX"/>
                <a:cs typeface="Verizon NHG TX"/>
                <a:sym typeface="Verizon NHG TX"/>
              </a:rPr>
              <a:t>Category </a:t>
            </a:r>
            <a:r>
              <a:rPr lang="en-US" sz="1200">
                <a:solidFill>
                  <a:srgbClr val="FFFFFF"/>
                </a:solidFill>
                <a:latin typeface="Verizon NHG TX"/>
                <a:ea typeface="Verizon NHG TX"/>
                <a:cs typeface="Verizon NHG TX"/>
                <a:sym typeface="Verizon NHG TX"/>
              </a:rPr>
              <a:t>Mapping</a:t>
            </a:r>
            <a:endParaRPr sz="1200">
              <a:solidFill>
                <a:schemeClr val="lt1"/>
              </a:solidFill>
              <a:latin typeface="Verizon NHG TX"/>
              <a:ea typeface="Verizon NHG TX"/>
              <a:cs typeface="Verizon NHG TX"/>
              <a:sym typeface="Verizon NHG TX"/>
            </a:endParaRPr>
          </a:p>
        </p:txBody>
      </p:sp>
      <p:sp>
        <p:nvSpPr>
          <p:cNvPr id="508" name="Google Shape;508;p74"/>
          <p:cNvSpPr txBox="1"/>
          <p:nvPr/>
        </p:nvSpPr>
        <p:spPr>
          <a:xfrm>
            <a:off x="7543800" y="3319539"/>
            <a:ext cx="914400" cy="881700"/>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US" sz="1200">
                <a:solidFill>
                  <a:schemeClr val="lt1"/>
                </a:solidFill>
                <a:latin typeface="Verizon NHG TX"/>
                <a:ea typeface="Verizon NHG TX"/>
                <a:cs typeface="Verizon NHG TX"/>
                <a:sym typeface="Verizon NHG TX"/>
              </a:rPr>
              <a:t>Accuracy </a:t>
            </a:r>
            <a:r>
              <a:rPr lang="en-US" sz="1200">
                <a:solidFill>
                  <a:srgbClr val="FFFFFF"/>
                </a:solidFill>
                <a:latin typeface="Verizon NHG TX"/>
                <a:ea typeface="Verizon NHG TX"/>
                <a:cs typeface="Verizon NHG TX"/>
                <a:sym typeface="Verizon NHG TX"/>
              </a:rPr>
              <a:t>validation</a:t>
            </a:r>
            <a:r>
              <a:rPr lang="en-US" sz="1200">
                <a:solidFill>
                  <a:schemeClr val="lt1"/>
                </a:solidFill>
                <a:latin typeface="Verizon NHG TX"/>
                <a:ea typeface="Verizon NHG TX"/>
                <a:cs typeface="Verizon NHG TX"/>
                <a:sym typeface="Verizon NHG TX"/>
              </a:rPr>
              <a:t>* </a:t>
            </a:r>
            <a:endParaRPr sz="1200">
              <a:solidFill>
                <a:schemeClr val="lt1"/>
              </a:solidFill>
              <a:latin typeface="Verizon NHG TX"/>
              <a:ea typeface="Verizon NHG TX"/>
              <a:cs typeface="Verizon NHG TX"/>
              <a:sym typeface="Verizon NHG TX"/>
            </a:endParaRPr>
          </a:p>
        </p:txBody>
      </p:sp>
      <p:sp>
        <p:nvSpPr>
          <p:cNvPr id="509" name="Google Shape;509;p74"/>
          <p:cNvSpPr/>
          <p:nvPr/>
        </p:nvSpPr>
        <p:spPr>
          <a:xfrm rot="-5400000">
            <a:off x="5392798" y="2630422"/>
            <a:ext cx="285900" cy="6192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Verizon NHG TX"/>
              <a:ea typeface="Verizon NHG TX"/>
              <a:cs typeface="Verizon NHG TX"/>
              <a:sym typeface="Verizon NHG TX"/>
            </a:endParaRPr>
          </a:p>
        </p:txBody>
      </p:sp>
      <p:cxnSp>
        <p:nvCxnSpPr>
          <p:cNvPr id="510" name="Google Shape;510;p74"/>
          <p:cNvCxnSpPr/>
          <p:nvPr/>
        </p:nvCxnSpPr>
        <p:spPr>
          <a:xfrm>
            <a:off x="471800" y="3098850"/>
            <a:ext cx="8236800" cy="0"/>
          </a:xfrm>
          <a:prstGeom prst="straightConnector1">
            <a:avLst/>
          </a:prstGeom>
          <a:noFill/>
          <a:ln w="9525" cap="flat" cmpd="sng">
            <a:solidFill>
              <a:srgbClr val="000000"/>
            </a:solidFill>
            <a:prstDash val="solid"/>
            <a:round/>
            <a:headEnd type="none" w="med" len="med"/>
            <a:tailEnd type="none" w="med" len="med"/>
          </a:ln>
        </p:spPr>
      </p:cxnSp>
      <p:cxnSp>
        <p:nvCxnSpPr>
          <p:cNvPr id="511" name="Google Shape;511;p74"/>
          <p:cNvCxnSpPr>
            <a:stCxn id="502" idx="3"/>
            <a:endCxn id="503" idx="1"/>
          </p:cNvCxnSpPr>
          <p:nvPr/>
        </p:nvCxnSpPr>
        <p:spPr>
          <a:xfrm>
            <a:off x="2308496" y="3739799"/>
            <a:ext cx="304800" cy="0"/>
          </a:xfrm>
          <a:prstGeom prst="straightConnector1">
            <a:avLst/>
          </a:prstGeom>
          <a:noFill/>
          <a:ln w="9525" cap="flat" cmpd="sng">
            <a:solidFill>
              <a:schemeClr val="dk2"/>
            </a:solidFill>
            <a:prstDash val="solid"/>
            <a:round/>
            <a:headEnd type="none" w="med" len="med"/>
            <a:tailEnd type="triangle" w="med" len="med"/>
          </a:ln>
        </p:spPr>
      </p:cxnSp>
      <p:cxnSp>
        <p:nvCxnSpPr>
          <p:cNvPr id="512" name="Google Shape;512;p74"/>
          <p:cNvCxnSpPr>
            <a:stCxn id="503" idx="3"/>
          </p:cNvCxnSpPr>
          <p:nvPr/>
        </p:nvCxnSpPr>
        <p:spPr>
          <a:xfrm>
            <a:off x="3527696" y="3739799"/>
            <a:ext cx="304800" cy="0"/>
          </a:xfrm>
          <a:prstGeom prst="straightConnector1">
            <a:avLst/>
          </a:prstGeom>
          <a:noFill/>
          <a:ln w="9525" cap="flat" cmpd="sng">
            <a:solidFill>
              <a:schemeClr val="dk2"/>
            </a:solidFill>
            <a:prstDash val="solid"/>
            <a:round/>
            <a:headEnd type="none" w="med" len="med"/>
            <a:tailEnd type="triangle" w="med" len="med"/>
          </a:ln>
        </p:spPr>
      </p:cxnSp>
      <p:cxnSp>
        <p:nvCxnSpPr>
          <p:cNvPr id="513" name="Google Shape;513;p74"/>
          <p:cNvCxnSpPr/>
          <p:nvPr/>
        </p:nvCxnSpPr>
        <p:spPr>
          <a:xfrm>
            <a:off x="4746896" y="3739799"/>
            <a:ext cx="304800" cy="0"/>
          </a:xfrm>
          <a:prstGeom prst="straightConnector1">
            <a:avLst/>
          </a:prstGeom>
          <a:noFill/>
          <a:ln w="9525" cap="flat" cmpd="sng">
            <a:solidFill>
              <a:schemeClr val="dk2"/>
            </a:solidFill>
            <a:prstDash val="solid"/>
            <a:round/>
            <a:headEnd type="none" w="med" len="med"/>
            <a:tailEnd type="triangle" w="med" len="med"/>
          </a:ln>
        </p:spPr>
      </p:cxnSp>
      <p:cxnSp>
        <p:nvCxnSpPr>
          <p:cNvPr id="514" name="Google Shape;514;p74"/>
          <p:cNvCxnSpPr>
            <a:endCxn id="506" idx="1"/>
          </p:cNvCxnSpPr>
          <p:nvPr/>
        </p:nvCxnSpPr>
        <p:spPr>
          <a:xfrm>
            <a:off x="5966096" y="3739799"/>
            <a:ext cx="304800" cy="0"/>
          </a:xfrm>
          <a:prstGeom prst="straightConnector1">
            <a:avLst/>
          </a:prstGeom>
          <a:noFill/>
          <a:ln w="9525" cap="flat" cmpd="sng">
            <a:solidFill>
              <a:schemeClr val="dk2"/>
            </a:solidFill>
            <a:prstDash val="solid"/>
            <a:round/>
            <a:headEnd type="none" w="med" len="med"/>
            <a:tailEnd type="triangle" w="med" len="med"/>
          </a:ln>
        </p:spPr>
      </p:cxnSp>
      <p:cxnSp>
        <p:nvCxnSpPr>
          <p:cNvPr id="515" name="Google Shape;515;p74"/>
          <p:cNvCxnSpPr>
            <a:stCxn id="506" idx="3"/>
          </p:cNvCxnSpPr>
          <p:nvPr/>
        </p:nvCxnSpPr>
        <p:spPr>
          <a:xfrm>
            <a:off x="7185296" y="3739799"/>
            <a:ext cx="304800" cy="0"/>
          </a:xfrm>
          <a:prstGeom prst="straightConnector1">
            <a:avLst/>
          </a:prstGeom>
          <a:noFill/>
          <a:ln w="9525" cap="flat" cmpd="sng">
            <a:solidFill>
              <a:schemeClr val="dk2"/>
            </a:solidFill>
            <a:prstDash val="solid"/>
            <a:round/>
            <a:headEnd type="none" w="med" len="med"/>
            <a:tailEnd type="triangle" w="med" len="med"/>
          </a:ln>
        </p:spPr>
      </p:cxnSp>
      <p:grpSp>
        <p:nvGrpSpPr>
          <p:cNvPr id="517" name="Google Shape;517;p74"/>
          <p:cNvGrpSpPr/>
          <p:nvPr/>
        </p:nvGrpSpPr>
        <p:grpSpPr>
          <a:xfrm>
            <a:off x="3531774" y="1696222"/>
            <a:ext cx="4686702" cy="822900"/>
            <a:chOff x="3229325" y="1543822"/>
            <a:chExt cx="4686702" cy="822900"/>
          </a:xfrm>
        </p:grpSpPr>
        <p:sp>
          <p:nvSpPr>
            <p:cNvPr id="518" name="Google Shape;518;p74"/>
            <p:cNvSpPr/>
            <p:nvPr/>
          </p:nvSpPr>
          <p:spPr>
            <a:xfrm>
              <a:off x="3229325" y="1543822"/>
              <a:ext cx="1097400" cy="822900"/>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r>
                <a:rPr lang="en-US" sz="1200">
                  <a:solidFill>
                    <a:schemeClr val="lt1"/>
                  </a:solidFill>
                  <a:latin typeface="Verizon NHG TX"/>
                  <a:ea typeface="Verizon NHG TX"/>
                  <a:cs typeface="Verizon NHG TX"/>
                  <a:sym typeface="Verizon NHG TX"/>
                </a:rPr>
                <a:t>Keyword Extraction</a:t>
              </a:r>
              <a:endParaRPr sz="1200">
                <a:solidFill>
                  <a:schemeClr val="lt1"/>
                </a:solidFill>
                <a:latin typeface="Verizon NHG TX"/>
                <a:ea typeface="Verizon NHG TX"/>
                <a:cs typeface="Verizon NHG TX"/>
                <a:sym typeface="Verizon NHG TX"/>
              </a:endParaRPr>
            </a:p>
          </p:txBody>
        </p:sp>
        <p:sp>
          <p:nvSpPr>
            <p:cNvPr id="519" name="Google Shape;519;p74"/>
            <p:cNvSpPr/>
            <p:nvPr/>
          </p:nvSpPr>
          <p:spPr>
            <a:xfrm>
              <a:off x="5023976" y="1543822"/>
              <a:ext cx="1097400" cy="822900"/>
            </a:xfrm>
            <a:prstGeom prst="rect">
              <a:avLst/>
            </a:prstGeom>
            <a:solidFill>
              <a:srgbClr val="980000"/>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r>
                <a:rPr lang="en-US" sz="1200">
                  <a:solidFill>
                    <a:schemeClr val="lt1"/>
                  </a:solidFill>
                  <a:latin typeface="Verizon NHG TX"/>
                  <a:ea typeface="Verizon NHG TX"/>
                  <a:cs typeface="Verizon NHG TX"/>
                  <a:sym typeface="Verizon NHG TX"/>
                </a:rPr>
                <a:t>Topic Modeling, Category Identification</a:t>
              </a:r>
              <a:endParaRPr sz="1200">
                <a:solidFill>
                  <a:schemeClr val="lt1"/>
                </a:solidFill>
                <a:latin typeface="Verizon NHG TX"/>
                <a:ea typeface="Verizon NHG TX"/>
                <a:cs typeface="Verizon NHG TX"/>
                <a:sym typeface="Verizon NHG TX"/>
              </a:endParaRPr>
            </a:p>
          </p:txBody>
        </p:sp>
        <p:sp>
          <p:nvSpPr>
            <p:cNvPr id="520" name="Google Shape;520;p74"/>
            <p:cNvSpPr/>
            <p:nvPr/>
          </p:nvSpPr>
          <p:spPr>
            <a:xfrm>
              <a:off x="6818627" y="1543822"/>
              <a:ext cx="1097400" cy="820200"/>
            </a:xfrm>
            <a:prstGeom prst="rect">
              <a:avLst/>
            </a:prstGeom>
            <a:solidFill>
              <a:srgbClr val="980000"/>
            </a:solid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200">
                  <a:solidFill>
                    <a:schemeClr val="lt1"/>
                  </a:solidFill>
                  <a:latin typeface="Verizon NHG TX"/>
                  <a:ea typeface="Verizon NHG TX"/>
                  <a:cs typeface="Verizon NHG TX"/>
                  <a:sym typeface="Verizon NHG TX"/>
                </a:rPr>
                <a:t>Bag of </a:t>
              </a:r>
              <a:endParaRPr sz="1200">
                <a:solidFill>
                  <a:schemeClr val="lt1"/>
                </a:solidFill>
                <a:latin typeface="Verizon NHG TX"/>
                <a:ea typeface="Verizon NHG TX"/>
                <a:cs typeface="Verizon NHG TX"/>
                <a:sym typeface="Verizon NHG TX"/>
              </a:endParaRPr>
            </a:p>
            <a:p>
              <a:pPr marL="0" marR="0" lvl="0" indent="0" algn="ctr" rtl="0">
                <a:lnSpc>
                  <a:spcPct val="90000"/>
                </a:lnSpc>
                <a:spcBef>
                  <a:spcPts val="0"/>
                </a:spcBef>
                <a:spcAft>
                  <a:spcPts val="0"/>
                </a:spcAft>
                <a:buNone/>
              </a:pPr>
              <a:r>
                <a:rPr lang="en-US" sz="1200">
                  <a:solidFill>
                    <a:schemeClr val="lt1"/>
                  </a:solidFill>
                  <a:latin typeface="Verizon NHG TX"/>
                  <a:ea typeface="Verizon NHG TX"/>
                  <a:cs typeface="Verizon NHG TX"/>
                  <a:sym typeface="Verizon NHG TX"/>
                </a:rPr>
                <a:t>Words</a:t>
              </a:r>
              <a:endParaRPr sz="1200">
                <a:solidFill>
                  <a:schemeClr val="lt1"/>
                </a:solidFill>
                <a:latin typeface="Verizon NHG TX"/>
                <a:ea typeface="Verizon NHG TX"/>
                <a:cs typeface="Verizon NHG TX"/>
                <a:sym typeface="Verizon NHG TX"/>
              </a:endParaRPr>
            </a:p>
          </p:txBody>
        </p:sp>
        <p:cxnSp>
          <p:nvCxnSpPr>
            <p:cNvPr id="521" name="Google Shape;521;p74"/>
            <p:cNvCxnSpPr>
              <a:stCxn id="519" idx="3"/>
              <a:endCxn id="520" idx="1"/>
            </p:cNvCxnSpPr>
            <p:nvPr/>
          </p:nvCxnSpPr>
          <p:spPr>
            <a:xfrm rot="10800000" flipH="1">
              <a:off x="6121376" y="1954072"/>
              <a:ext cx="697200" cy="12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74"/>
            <p:cNvCxnSpPr>
              <a:stCxn id="518" idx="3"/>
              <a:endCxn id="519" idx="1"/>
            </p:cNvCxnSpPr>
            <p:nvPr/>
          </p:nvCxnSpPr>
          <p:spPr>
            <a:xfrm>
              <a:off x="4326725" y="1955272"/>
              <a:ext cx="697200" cy="0"/>
            </a:xfrm>
            <a:prstGeom prst="straightConnector1">
              <a:avLst/>
            </a:prstGeom>
            <a:noFill/>
            <a:ln w="9525" cap="flat" cmpd="sng">
              <a:solidFill>
                <a:schemeClr val="dk2"/>
              </a:solidFill>
              <a:prstDash val="solid"/>
              <a:round/>
              <a:headEnd type="none" w="med" len="med"/>
              <a:tailEnd type="triangle" w="med" len="med"/>
            </a:ln>
          </p:spPr>
        </p:cxnSp>
      </p:grpSp>
      <p:sp>
        <p:nvSpPr>
          <p:cNvPr id="34" name="Google Shape;504;p74"/>
          <p:cNvSpPr txBox="1"/>
          <p:nvPr/>
        </p:nvSpPr>
        <p:spPr>
          <a:xfrm>
            <a:off x="5078548" y="3325663"/>
            <a:ext cx="914400" cy="881700"/>
          </a:xfrm>
          <a:prstGeom prst="rect">
            <a:avLst/>
          </a:prstGeom>
          <a:solidFill>
            <a:srgbClr val="980000"/>
          </a:solidFill>
          <a:ln>
            <a:noFill/>
          </a:ln>
        </p:spPr>
        <p:txBody>
          <a:bodyPr spcFirstLastPara="1" wrap="square" lIns="53325" tIns="53325" rIns="53325" bIns="53325" anchor="ctr" anchorCtr="0">
            <a:noAutofit/>
          </a:bodyPr>
          <a:lstStyle/>
          <a:p>
            <a:pPr marL="0" marR="0" lvl="0" indent="0" algn="ctr" rtl="0">
              <a:lnSpc>
                <a:spcPct val="100000"/>
              </a:lnSpc>
              <a:spcBef>
                <a:spcPts val="0"/>
              </a:spcBef>
              <a:spcAft>
                <a:spcPts val="0"/>
              </a:spcAft>
              <a:buNone/>
            </a:pPr>
            <a:r>
              <a:rPr lang="en-US" sz="1200" b="1">
                <a:solidFill>
                  <a:srgbClr val="FFFFFF"/>
                </a:solidFill>
                <a:latin typeface="Verizon NHG TX"/>
                <a:ea typeface="Verizon NHG TX"/>
                <a:cs typeface="Verizon NHG TX"/>
                <a:sym typeface="Verizon NHG TX"/>
              </a:rPr>
              <a:t>Key word corpus creation</a:t>
            </a:r>
            <a:endParaRPr sz="1200" b="1">
              <a:solidFill>
                <a:srgbClr val="FFFFFF"/>
              </a:solidFill>
              <a:latin typeface="Verizon NHG TX"/>
              <a:ea typeface="Verizon NHG TX"/>
              <a:cs typeface="Verizon NHG TX"/>
              <a:sym typeface="Verizon NHG TX"/>
            </a:endParaRPr>
          </a:p>
        </p:txBody>
      </p:sp>
      <p:sp>
        <p:nvSpPr>
          <p:cNvPr id="38" name="Google Shape;505;p74"/>
          <p:cNvSpPr txBox="1"/>
          <p:nvPr/>
        </p:nvSpPr>
        <p:spPr>
          <a:xfrm>
            <a:off x="3844070" y="3330128"/>
            <a:ext cx="914400" cy="881700"/>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US" sz="1200" dirty="0">
                <a:solidFill>
                  <a:schemeClr val="lt1"/>
                </a:solidFill>
                <a:latin typeface="Verizon NHG TX"/>
                <a:ea typeface="Verizon NHG TX"/>
                <a:cs typeface="Verizon NHG TX"/>
                <a:sym typeface="Verizon NHG TX"/>
              </a:rPr>
              <a:t>NLP </a:t>
            </a:r>
            <a:r>
              <a:rPr lang="en-US" sz="1200" dirty="0">
                <a:solidFill>
                  <a:srgbClr val="FFFFFF"/>
                </a:solidFill>
                <a:latin typeface="Verizon NHG TX"/>
                <a:ea typeface="Verizon NHG TX"/>
                <a:cs typeface="Verizon NHG TX"/>
                <a:sym typeface="Verizon NHG TX"/>
              </a:rPr>
              <a:t>Algorithm</a:t>
            </a:r>
            <a:r>
              <a:rPr lang="en-US" sz="1200" dirty="0">
                <a:solidFill>
                  <a:schemeClr val="lt1"/>
                </a:solidFill>
                <a:latin typeface="Verizon NHG TX"/>
                <a:ea typeface="Verizon NHG TX"/>
                <a:cs typeface="Verizon NHG TX"/>
                <a:sym typeface="Verizon NHG TX"/>
              </a:rPr>
              <a:t> </a:t>
            </a:r>
            <a:endParaRPr sz="1200" dirty="0">
              <a:solidFill>
                <a:schemeClr val="lt1"/>
              </a:solidFill>
              <a:latin typeface="Verizon NHG TX"/>
              <a:ea typeface="Verizon NHG TX"/>
              <a:cs typeface="Verizon NHG TX"/>
              <a:sym typeface="Verizon NHG TX"/>
            </a:endParaRPr>
          </a:p>
          <a:p>
            <a:pPr marL="0" marR="0" lvl="0" indent="0" algn="ctr" rtl="0">
              <a:lnSpc>
                <a:spcPct val="100000"/>
              </a:lnSpc>
              <a:spcBef>
                <a:spcPts val="0"/>
              </a:spcBef>
              <a:spcAft>
                <a:spcPts val="0"/>
              </a:spcAft>
              <a:buNone/>
            </a:pPr>
            <a:r>
              <a:rPr lang="en-US" sz="1200" dirty="0">
                <a:solidFill>
                  <a:schemeClr val="lt1"/>
                </a:solidFill>
                <a:latin typeface="Verizon NHG TX"/>
                <a:ea typeface="Verizon NHG TX"/>
                <a:cs typeface="Verizon NHG TX"/>
                <a:sym typeface="Verizon NHG TX"/>
              </a:rPr>
              <a:t>Run</a:t>
            </a:r>
            <a:endParaRPr sz="1200" dirty="0">
              <a:solidFill>
                <a:schemeClr val="lt1"/>
              </a:solidFill>
              <a:latin typeface="Verizon NHG TX"/>
              <a:ea typeface="Verizon NHG TX"/>
              <a:cs typeface="Verizon NHG TX"/>
              <a:sym typeface="Verizon NHG 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75"/>
          <p:cNvPicPr preferRelativeResize="0"/>
          <p:nvPr/>
        </p:nvPicPr>
        <p:blipFill rotWithShape="1">
          <a:blip r:embed="rId3">
            <a:alphaModFix/>
          </a:blip>
          <a:srcRect l="874" r="21037"/>
          <a:stretch/>
        </p:blipFill>
        <p:spPr>
          <a:xfrm>
            <a:off x="3119273" y="-12487"/>
            <a:ext cx="6024730" cy="5148077"/>
          </a:xfrm>
          <a:prstGeom prst="rect">
            <a:avLst/>
          </a:prstGeom>
          <a:noFill/>
          <a:ln>
            <a:noFill/>
          </a:ln>
        </p:spPr>
      </p:pic>
      <p:sp>
        <p:nvSpPr>
          <p:cNvPr id="529" name="Google Shape;529;p75"/>
          <p:cNvSpPr/>
          <p:nvPr/>
        </p:nvSpPr>
        <p:spPr>
          <a:xfrm rot="5400000">
            <a:off x="3540700" y="-447300"/>
            <a:ext cx="5148000" cy="60426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 name="Google Shape;530;p75"/>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531" name="Google Shape;531;p75"/>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cxnSp>
        <p:nvCxnSpPr>
          <p:cNvPr id="532" name="Google Shape;532;p75"/>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533" name="Google Shape;533;p75"/>
          <p:cNvSpPr txBox="1">
            <a:spLocks noGrp="1"/>
          </p:cNvSpPr>
          <p:nvPr>
            <p:ph type="title"/>
          </p:nvPr>
        </p:nvSpPr>
        <p:spPr>
          <a:xfrm>
            <a:off x="457200" y="594360"/>
            <a:ext cx="82296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Final NLP Category And Subcategory</a:t>
            </a:r>
            <a:endParaRPr/>
          </a:p>
        </p:txBody>
      </p:sp>
      <p:sp>
        <p:nvSpPr>
          <p:cNvPr id="534" name="Google Shape;534;p75"/>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535" name="Google Shape;535;p75"/>
          <p:cNvSpPr/>
          <p:nvPr/>
        </p:nvSpPr>
        <p:spPr>
          <a:xfrm>
            <a:off x="3402145" y="970825"/>
            <a:ext cx="1653000" cy="3786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00" b="1">
                <a:solidFill>
                  <a:srgbClr val="FFFFFF"/>
                </a:solidFill>
                <a:latin typeface="Verizon NHG TX"/>
                <a:ea typeface="Verizon NHG TX"/>
                <a:cs typeface="Verizon NHG TX"/>
                <a:sym typeface="Verizon NHG TX"/>
              </a:rPr>
              <a:t>International Calls</a:t>
            </a:r>
            <a:endParaRPr sz="1000" b="1">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US" sz="1000">
                <a:solidFill>
                  <a:srgbClr val="FFFFFF"/>
                </a:solidFill>
                <a:latin typeface="Verizon NHG TX"/>
                <a:ea typeface="Verizon NHG TX"/>
                <a:cs typeface="Verizon NHG TX"/>
                <a:sym typeface="Verizon NHG TX"/>
              </a:rPr>
              <a:t> (0.6 M)</a:t>
            </a:r>
            <a:endParaRPr sz="1000">
              <a:solidFill>
                <a:srgbClr val="FFFFFF"/>
              </a:solidFill>
              <a:latin typeface="Verizon NHG TX"/>
              <a:ea typeface="Verizon NHG TX"/>
              <a:cs typeface="Verizon NHG TX"/>
              <a:sym typeface="Verizon NHG TX"/>
            </a:endParaRPr>
          </a:p>
        </p:txBody>
      </p:sp>
      <p:sp>
        <p:nvSpPr>
          <p:cNvPr id="536" name="Google Shape;536;p75"/>
          <p:cNvSpPr/>
          <p:nvPr/>
        </p:nvSpPr>
        <p:spPr>
          <a:xfrm>
            <a:off x="530683"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700" b="1">
                <a:solidFill>
                  <a:srgbClr val="FFFFFF"/>
                </a:solidFill>
                <a:latin typeface="Verizon NHG TX"/>
                <a:ea typeface="Verizon NHG TX"/>
                <a:cs typeface="Verizon NHG TX"/>
                <a:sym typeface="Verizon NHG TX"/>
              </a:rPr>
              <a:t> Plan &amp; Travel Pass</a:t>
            </a:r>
            <a:endParaRPr sz="700" b="1">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US" sz="700">
                <a:solidFill>
                  <a:srgbClr val="FFFFFF"/>
                </a:solidFill>
                <a:latin typeface="Verizon NHG TX"/>
                <a:ea typeface="Verizon NHG TX"/>
                <a:cs typeface="Verizon NHG TX"/>
                <a:sym typeface="Verizon NHG TX"/>
              </a:rPr>
              <a:t> (48%, 294K)</a:t>
            </a:r>
            <a:endParaRPr sz="700">
              <a:solidFill>
                <a:srgbClr val="FFFFFF"/>
              </a:solidFill>
              <a:latin typeface="Verizon NHG TX"/>
              <a:ea typeface="Verizon NHG TX"/>
              <a:cs typeface="Verizon NHG TX"/>
              <a:sym typeface="Verizon NHG TX"/>
            </a:endParaRPr>
          </a:p>
        </p:txBody>
      </p:sp>
      <p:sp>
        <p:nvSpPr>
          <p:cNvPr id="537" name="Google Shape;537;p75"/>
          <p:cNvSpPr/>
          <p:nvPr/>
        </p:nvSpPr>
        <p:spPr>
          <a:xfrm>
            <a:off x="1786661"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700" b="1">
                <a:solidFill>
                  <a:srgbClr val="FFFFFF"/>
                </a:solidFill>
                <a:latin typeface="Verizon NHG TX"/>
                <a:ea typeface="Verizon NHG TX"/>
                <a:cs typeface="Verizon NHG TX"/>
                <a:sym typeface="Verizon NHG TX"/>
              </a:rPr>
              <a:t>Billing</a:t>
            </a:r>
            <a:endParaRPr sz="700" b="1">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US" sz="700">
                <a:solidFill>
                  <a:srgbClr val="FFFFFF"/>
                </a:solidFill>
                <a:latin typeface="Verizon NHG TX"/>
                <a:ea typeface="Verizon NHG TX"/>
                <a:cs typeface="Verizon NHG TX"/>
                <a:sym typeface="Verizon NHG TX"/>
              </a:rPr>
              <a:t> (16%, 96k)</a:t>
            </a:r>
            <a:endParaRPr sz="700">
              <a:solidFill>
                <a:srgbClr val="FFFFFF"/>
              </a:solidFill>
              <a:latin typeface="Verizon NHG TX"/>
              <a:ea typeface="Verizon NHG TX"/>
              <a:cs typeface="Verizon NHG TX"/>
              <a:sym typeface="Verizon NHG TX"/>
            </a:endParaRPr>
          </a:p>
        </p:txBody>
      </p:sp>
      <p:sp>
        <p:nvSpPr>
          <p:cNvPr id="538" name="Google Shape;538;p75"/>
          <p:cNvSpPr/>
          <p:nvPr/>
        </p:nvSpPr>
        <p:spPr>
          <a:xfrm>
            <a:off x="3042640"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700" b="1">
                <a:solidFill>
                  <a:srgbClr val="FFFFFF"/>
                </a:solidFill>
                <a:latin typeface="Verizon NHG TX"/>
                <a:ea typeface="Verizon NHG TX"/>
                <a:cs typeface="Verizon NHG TX"/>
                <a:sym typeface="Verizon NHG TX"/>
              </a:rPr>
              <a:t>Cruise</a:t>
            </a:r>
            <a:endParaRPr sz="700" b="1">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US" sz="700">
                <a:solidFill>
                  <a:srgbClr val="FFFFFF"/>
                </a:solidFill>
                <a:latin typeface="Verizon NHG TX"/>
                <a:ea typeface="Verizon NHG TX"/>
                <a:cs typeface="Verizon NHG TX"/>
                <a:sym typeface="Verizon NHG TX"/>
              </a:rPr>
              <a:t> (9%, 55K)</a:t>
            </a:r>
            <a:endParaRPr sz="700">
              <a:solidFill>
                <a:srgbClr val="FFFFFF"/>
              </a:solidFill>
              <a:latin typeface="Verizon NHG TX"/>
              <a:ea typeface="Verizon NHG TX"/>
              <a:cs typeface="Verizon NHG TX"/>
              <a:sym typeface="Verizon NHG TX"/>
            </a:endParaRPr>
          </a:p>
        </p:txBody>
      </p:sp>
      <p:sp>
        <p:nvSpPr>
          <p:cNvPr id="539" name="Google Shape;539;p75"/>
          <p:cNvSpPr/>
          <p:nvPr/>
        </p:nvSpPr>
        <p:spPr>
          <a:xfrm>
            <a:off x="4298618"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700" b="1">
                <a:solidFill>
                  <a:srgbClr val="FFFFFF"/>
                </a:solidFill>
                <a:latin typeface="Verizon NHG TX"/>
                <a:ea typeface="Verizon NHG TX"/>
                <a:cs typeface="Verizon NHG TX"/>
                <a:sym typeface="Verizon NHG TX"/>
              </a:rPr>
              <a:t>Phone Settings</a:t>
            </a:r>
            <a:endParaRPr sz="700" b="1">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US" sz="700">
                <a:solidFill>
                  <a:srgbClr val="FFFFFF"/>
                </a:solidFill>
                <a:latin typeface="Verizon NHG TX"/>
                <a:ea typeface="Verizon NHG TX"/>
                <a:cs typeface="Verizon NHG TX"/>
                <a:sym typeface="Verizon NHG TX"/>
              </a:rPr>
              <a:t> (9%, 55K)</a:t>
            </a:r>
            <a:endParaRPr sz="700">
              <a:solidFill>
                <a:srgbClr val="FFFFFF"/>
              </a:solidFill>
              <a:latin typeface="Verizon NHG TX"/>
              <a:ea typeface="Verizon NHG TX"/>
              <a:cs typeface="Verizon NHG TX"/>
              <a:sym typeface="Verizon NHG TX"/>
            </a:endParaRPr>
          </a:p>
        </p:txBody>
      </p:sp>
      <p:sp>
        <p:nvSpPr>
          <p:cNvPr id="540" name="Google Shape;540;p75"/>
          <p:cNvSpPr/>
          <p:nvPr/>
        </p:nvSpPr>
        <p:spPr>
          <a:xfrm>
            <a:off x="5554596"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700" b="1">
                <a:solidFill>
                  <a:srgbClr val="FFFFFF"/>
                </a:solidFill>
                <a:latin typeface="Verizon NHG TX"/>
                <a:ea typeface="Verizon NHG TX"/>
                <a:cs typeface="Verizon NHG TX"/>
                <a:sym typeface="Verizon NHG TX"/>
              </a:rPr>
              <a:t>Family</a:t>
            </a:r>
            <a:endParaRPr sz="700" b="1">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US" sz="700">
                <a:solidFill>
                  <a:srgbClr val="FFFFFF"/>
                </a:solidFill>
                <a:latin typeface="Verizon NHG TX"/>
                <a:ea typeface="Verizon NHG TX"/>
                <a:cs typeface="Verizon NHG TX"/>
                <a:sym typeface="Verizon NHG TX"/>
              </a:rPr>
              <a:t> (8.6 %, 52K)</a:t>
            </a:r>
            <a:endParaRPr sz="700">
              <a:solidFill>
                <a:srgbClr val="FFFFFF"/>
              </a:solidFill>
              <a:latin typeface="Verizon NHG TX"/>
              <a:ea typeface="Verizon NHG TX"/>
              <a:cs typeface="Verizon NHG TX"/>
              <a:sym typeface="Verizon NHG TX"/>
            </a:endParaRPr>
          </a:p>
        </p:txBody>
      </p:sp>
      <p:sp>
        <p:nvSpPr>
          <p:cNvPr id="541" name="Google Shape;541;p75"/>
          <p:cNvSpPr/>
          <p:nvPr/>
        </p:nvSpPr>
        <p:spPr>
          <a:xfrm>
            <a:off x="6810574" y="1642647"/>
            <a:ext cx="1116300" cy="364800"/>
          </a:xfrm>
          <a:prstGeom prst="rect">
            <a:avLst/>
          </a:prstGeom>
          <a:solidFill>
            <a:srgbClr val="CC00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700" b="1">
                <a:solidFill>
                  <a:srgbClr val="FFFFFF"/>
                </a:solidFill>
                <a:latin typeface="Verizon NHG TX"/>
                <a:ea typeface="Verizon NHG TX"/>
                <a:cs typeface="Verizon NHG TX"/>
                <a:sym typeface="Verizon NHG TX"/>
              </a:rPr>
              <a:t>Coverage</a:t>
            </a:r>
            <a:endParaRPr sz="700" b="1">
              <a:solidFill>
                <a:srgbClr val="FFFFFF"/>
              </a:solidFill>
              <a:latin typeface="Verizon NHG TX"/>
              <a:ea typeface="Verizon NHG TX"/>
              <a:cs typeface="Verizon NHG TX"/>
              <a:sym typeface="Verizon NHG TX"/>
            </a:endParaRPr>
          </a:p>
          <a:p>
            <a:pPr marL="0" marR="0" lvl="0" indent="0" algn="ctr" rtl="0">
              <a:lnSpc>
                <a:spcPct val="100000"/>
              </a:lnSpc>
              <a:spcBef>
                <a:spcPts val="0"/>
              </a:spcBef>
              <a:spcAft>
                <a:spcPts val="0"/>
              </a:spcAft>
              <a:buClr>
                <a:schemeClr val="dk1"/>
              </a:buClr>
              <a:buSzPts val="1100"/>
              <a:buFont typeface="Arial"/>
              <a:buNone/>
            </a:pPr>
            <a:r>
              <a:rPr lang="en-US" sz="700">
                <a:solidFill>
                  <a:srgbClr val="FFFFFF"/>
                </a:solidFill>
                <a:latin typeface="Verizon NHG TX"/>
                <a:ea typeface="Verizon NHG TX"/>
                <a:cs typeface="Verizon NHG TX"/>
                <a:sym typeface="Verizon NHG TX"/>
              </a:rPr>
              <a:t>(8.6 %, 52K)</a:t>
            </a:r>
            <a:endParaRPr sz="700">
              <a:solidFill>
                <a:srgbClr val="FFFFFF"/>
              </a:solidFill>
              <a:latin typeface="Verizon NHG TX"/>
              <a:ea typeface="Verizon NHG TX"/>
              <a:cs typeface="Verizon NHG TX"/>
              <a:sym typeface="Verizon NHG TX"/>
            </a:endParaRPr>
          </a:p>
        </p:txBody>
      </p:sp>
      <p:cxnSp>
        <p:nvCxnSpPr>
          <p:cNvPr id="542" name="Google Shape;542;p75"/>
          <p:cNvCxnSpPr>
            <a:stCxn id="535" idx="2"/>
            <a:endCxn id="536" idx="0"/>
          </p:cNvCxnSpPr>
          <p:nvPr/>
        </p:nvCxnSpPr>
        <p:spPr>
          <a:xfrm rot="5400000">
            <a:off x="2512195" y="-73925"/>
            <a:ext cx="293100" cy="3139800"/>
          </a:xfrm>
          <a:prstGeom prst="bentConnector3">
            <a:avLst>
              <a:gd name="adj1" fmla="val 49987"/>
            </a:avLst>
          </a:prstGeom>
          <a:noFill/>
          <a:ln w="9525" cap="flat" cmpd="sng">
            <a:solidFill>
              <a:schemeClr val="dk2"/>
            </a:solidFill>
            <a:prstDash val="solid"/>
            <a:round/>
            <a:headEnd type="none" w="med" len="med"/>
            <a:tailEnd type="triangle" w="med" len="med"/>
          </a:ln>
        </p:spPr>
      </p:cxnSp>
      <p:cxnSp>
        <p:nvCxnSpPr>
          <p:cNvPr id="543" name="Google Shape;543;p75"/>
          <p:cNvCxnSpPr>
            <a:stCxn id="535" idx="2"/>
            <a:endCxn id="537" idx="0"/>
          </p:cNvCxnSpPr>
          <p:nvPr/>
        </p:nvCxnSpPr>
        <p:spPr>
          <a:xfrm rot="5400000">
            <a:off x="3140245" y="554125"/>
            <a:ext cx="293100" cy="1883700"/>
          </a:xfrm>
          <a:prstGeom prst="bentConnector3">
            <a:avLst>
              <a:gd name="adj1" fmla="val 49987"/>
            </a:avLst>
          </a:prstGeom>
          <a:noFill/>
          <a:ln w="9525" cap="flat" cmpd="sng">
            <a:solidFill>
              <a:schemeClr val="dk2"/>
            </a:solidFill>
            <a:prstDash val="solid"/>
            <a:round/>
            <a:headEnd type="none" w="med" len="med"/>
            <a:tailEnd type="triangle" w="med" len="med"/>
          </a:ln>
        </p:spPr>
      </p:cxnSp>
      <p:cxnSp>
        <p:nvCxnSpPr>
          <p:cNvPr id="544" name="Google Shape;544;p75"/>
          <p:cNvCxnSpPr>
            <a:stCxn id="535" idx="2"/>
            <a:endCxn id="538" idx="0"/>
          </p:cNvCxnSpPr>
          <p:nvPr/>
        </p:nvCxnSpPr>
        <p:spPr>
          <a:xfrm rot="5400000">
            <a:off x="3768145" y="1182025"/>
            <a:ext cx="293100" cy="627900"/>
          </a:xfrm>
          <a:prstGeom prst="bentConnector3">
            <a:avLst>
              <a:gd name="adj1" fmla="val 49987"/>
            </a:avLst>
          </a:prstGeom>
          <a:noFill/>
          <a:ln w="9525" cap="flat" cmpd="sng">
            <a:solidFill>
              <a:schemeClr val="dk2"/>
            </a:solidFill>
            <a:prstDash val="solid"/>
            <a:round/>
            <a:headEnd type="none" w="med" len="med"/>
            <a:tailEnd type="triangle" w="med" len="med"/>
          </a:ln>
        </p:spPr>
      </p:cxnSp>
      <p:cxnSp>
        <p:nvCxnSpPr>
          <p:cNvPr id="545" name="Google Shape;545;p75"/>
          <p:cNvCxnSpPr>
            <a:stCxn id="535" idx="2"/>
            <a:endCxn id="539" idx="0"/>
          </p:cNvCxnSpPr>
          <p:nvPr/>
        </p:nvCxnSpPr>
        <p:spPr>
          <a:xfrm rot="-5400000" flipH="1">
            <a:off x="4396195" y="1181875"/>
            <a:ext cx="293100" cy="628200"/>
          </a:xfrm>
          <a:prstGeom prst="bentConnector3">
            <a:avLst>
              <a:gd name="adj1" fmla="val 49987"/>
            </a:avLst>
          </a:prstGeom>
          <a:noFill/>
          <a:ln w="9525" cap="flat" cmpd="sng">
            <a:solidFill>
              <a:schemeClr val="dk2"/>
            </a:solidFill>
            <a:prstDash val="solid"/>
            <a:round/>
            <a:headEnd type="none" w="med" len="med"/>
            <a:tailEnd type="triangle" w="med" len="med"/>
          </a:ln>
        </p:spPr>
      </p:cxnSp>
      <p:cxnSp>
        <p:nvCxnSpPr>
          <p:cNvPr id="546" name="Google Shape;546;p75"/>
          <p:cNvCxnSpPr>
            <a:stCxn id="535" idx="2"/>
            <a:endCxn id="540" idx="0"/>
          </p:cNvCxnSpPr>
          <p:nvPr/>
        </p:nvCxnSpPr>
        <p:spPr>
          <a:xfrm rot="-5400000" flipH="1">
            <a:off x="5024095" y="553975"/>
            <a:ext cx="293100" cy="1884000"/>
          </a:xfrm>
          <a:prstGeom prst="bentConnector3">
            <a:avLst>
              <a:gd name="adj1" fmla="val 49987"/>
            </a:avLst>
          </a:prstGeom>
          <a:noFill/>
          <a:ln w="9525" cap="flat" cmpd="sng">
            <a:solidFill>
              <a:schemeClr val="dk2"/>
            </a:solidFill>
            <a:prstDash val="solid"/>
            <a:round/>
            <a:headEnd type="none" w="med" len="med"/>
            <a:tailEnd type="triangle" w="med" len="med"/>
          </a:ln>
        </p:spPr>
      </p:cxnSp>
      <p:cxnSp>
        <p:nvCxnSpPr>
          <p:cNvPr id="547" name="Google Shape;547;p75"/>
          <p:cNvCxnSpPr>
            <a:stCxn id="535" idx="2"/>
            <a:endCxn id="541" idx="0"/>
          </p:cNvCxnSpPr>
          <p:nvPr/>
        </p:nvCxnSpPr>
        <p:spPr>
          <a:xfrm rot="-5400000" flipH="1">
            <a:off x="5652145" y="-74075"/>
            <a:ext cx="293100" cy="3140100"/>
          </a:xfrm>
          <a:prstGeom prst="bentConnector3">
            <a:avLst>
              <a:gd name="adj1" fmla="val 49987"/>
            </a:avLst>
          </a:prstGeom>
          <a:noFill/>
          <a:ln w="9525" cap="flat" cmpd="sng">
            <a:solidFill>
              <a:schemeClr val="dk2"/>
            </a:solidFill>
            <a:prstDash val="solid"/>
            <a:round/>
            <a:headEnd type="none" w="med" len="med"/>
            <a:tailEnd type="triangle" w="med" len="med"/>
          </a:ln>
        </p:spPr>
      </p:cxnSp>
      <p:grpSp>
        <p:nvGrpSpPr>
          <p:cNvPr id="548" name="Google Shape;548;p75"/>
          <p:cNvGrpSpPr/>
          <p:nvPr/>
        </p:nvGrpSpPr>
        <p:grpSpPr>
          <a:xfrm>
            <a:off x="440500" y="1897174"/>
            <a:ext cx="1205639" cy="2714789"/>
            <a:chOff x="440500" y="1794225"/>
            <a:chExt cx="987500" cy="2408650"/>
          </a:xfrm>
        </p:grpSpPr>
        <p:sp>
          <p:nvSpPr>
            <p:cNvPr id="549" name="Google Shape;549;p75"/>
            <p:cNvSpPr/>
            <p:nvPr/>
          </p:nvSpPr>
          <p:spPr>
            <a:xfrm>
              <a:off x="665089" y="197311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Plan Data &amp; WIFI</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latin typeface="Verizon NHG DS"/>
                  <a:ea typeface="Verizon NHG DS"/>
                  <a:cs typeface="Verizon NHG DS"/>
                  <a:sym typeface="Verizon NHG DS"/>
                </a:rPr>
                <a:t>(10.07%, 61k)</a:t>
              </a:r>
              <a:endParaRPr sz="800">
                <a:latin typeface="Verizon NHG DS"/>
                <a:ea typeface="Verizon NHG DS"/>
                <a:cs typeface="Verizon NHG DS"/>
                <a:sym typeface="Verizon NHG DS"/>
              </a:endParaRPr>
            </a:p>
          </p:txBody>
        </p:sp>
        <p:sp>
          <p:nvSpPr>
            <p:cNvPr id="550" name="Google Shape;550;p75"/>
            <p:cNvSpPr/>
            <p:nvPr/>
          </p:nvSpPr>
          <p:spPr>
            <a:xfrm>
              <a:off x="665089" y="232192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Travel Pass Enquiry</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solidFill>
                    <a:schemeClr val="dk1"/>
                  </a:solidFill>
                  <a:latin typeface="Verizon NHG DS"/>
                  <a:ea typeface="Verizon NHG DS"/>
                  <a:cs typeface="Verizon NHG DS"/>
                  <a:sym typeface="Verizon NHG DS"/>
                </a:rPr>
                <a:t>(</a:t>
              </a:r>
              <a:r>
                <a:rPr lang="en-US" sz="800">
                  <a:latin typeface="Verizon NHG DS"/>
                  <a:ea typeface="Verizon NHG DS"/>
                  <a:cs typeface="Verizon NHG DS"/>
                  <a:sym typeface="Verizon NHG DS"/>
                </a:rPr>
                <a:t>34%, 204k</a:t>
              </a:r>
              <a:r>
                <a:rPr lang="en-US" sz="800">
                  <a:solidFill>
                    <a:schemeClr val="dk1"/>
                  </a:solidFill>
                  <a:latin typeface="Verizon NHG DS"/>
                  <a:ea typeface="Verizon NHG DS"/>
                  <a:cs typeface="Verizon NHG DS"/>
                  <a:sym typeface="Verizon NHG DS"/>
                </a:rPr>
                <a:t>)</a:t>
              </a:r>
              <a:endParaRPr sz="800">
                <a:latin typeface="Verizon NHG DS"/>
                <a:ea typeface="Verizon NHG DS"/>
                <a:cs typeface="Verizon NHG DS"/>
                <a:sym typeface="Verizon NHG DS"/>
              </a:endParaRPr>
            </a:p>
          </p:txBody>
        </p:sp>
        <p:sp>
          <p:nvSpPr>
            <p:cNvPr id="551" name="Google Shape;551;p75"/>
            <p:cNvSpPr/>
            <p:nvPr/>
          </p:nvSpPr>
          <p:spPr>
            <a:xfrm>
              <a:off x="665089" y="267073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Remove TP</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solidFill>
                    <a:schemeClr val="dk1"/>
                  </a:solidFill>
                  <a:latin typeface="Verizon NHG DS"/>
                  <a:ea typeface="Verizon NHG DS"/>
                  <a:cs typeface="Verizon NHG DS"/>
                  <a:sym typeface="Verizon NHG DS"/>
                </a:rPr>
                <a:t>(</a:t>
              </a:r>
              <a:r>
                <a:rPr lang="en-US" sz="800">
                  <a:latin typeface="Verizon NHG DS"/>
                  <a:ea typeface="Verizon NHG DS"/>
                  <a:cs typeface="Verizon NHG DS"/>
                  <a:sym typeface="Verizon NHG DS"/>
                </a:rPr>
                <a:t>0.24%, 1.4k</a:t>
              </a:r>
              <a:r>
                <a:rPr lang="en-US" sz="800">
                  <a:solidFill>
                    <a:schemeClr val="dk1"/>
                  </a:solidFill>
                  <a:latin typeface="Verizon NHG DS"/>
                  <a:ea typeface="Verizon NHG DS"/>
                  <a:cs typeface="Verizon NHG DS"/>
                  <a:sym typeface="Verizon NHG DS"/>
                </a:rPr>
                <a:t>)</a:t>
              </a:r>
              <a:endParaRPr sz="800">
                <a:latin typeface="Verizon NHG DS"/>
                <a:ea typeface="Verizon NHG DS"/>
                <a:cs typeface="Verizon NHG DS"/>
                <a:sym typeface="Verizon NHG DS"/>
              </a:endParaRPr>
            </a:p>
          </p:txBody>
        </p:sp>
        <p:sp>
          <p:nvSpPr>
            <p:cNvPr id="552" name="Google Shape;552;p75"/>
            <p:cNvSpPr/>
            <p:nvPr/>
          </p:nvSpPr>
          <p:spPr>
            <a:xfrm>
              <a:off x="665089" y="301954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Add Plan/TP</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solidFill>
                    <a:schemeClr val="dk1"/>
                  </a:solidFill>
                  <a:latin typeface="Verizon NHG DS"/>
                  <a:ea typeface="Verizon NHG DS"/>
                  <a:cs typeface="Verizon NHG DS"/>
                  <a:sym typeface="Verizon NHG DS"/>
                </a:rPr>
                <a:t>(</a:t>
              </a:r>
              <a:r>
                <a:rPr lang="en-US" sz="800">
                  <a:latin typeface="Verizon NHG DS"/>
                  <a:ea typeface="Verizon NHG DS"/>
                  <a:cs typeface="Verizon NHG DS"/>
                  <a:sym typeface="Verizon NHG DS"/>
                </a:rPr>
                <a:t>2%, 12k</a:t>
              </a:r>
              <a:r>
                <a:rPr lang="en-US" sz="800">
                  <a:solidFill>
                    <a:schemeClr val="dk1"/>
                  </a:solidFill>
                  <a:latin typeface="Verizon NHG DS"/>
                  <a:ea typeface="Verizon NHG DS"/>
                  <a:cs typeface="Verizon NHG DS"/>
                  <a:sym typeface="Verizon NHG DS"/>
                </a:rPr>
                <a:t>)</a:t>
              </a:r>
              <a:endParaRPr sz="800">
                <a:latin typeface="Verizon NHG DS"/>
                <a:ea typeface="Verizon NHG DS"/>
                <a:cs typeface="Verizon NHG DS"/>
                <a:sym typeface="Verizon NHG DS"/>
              </a:endParaRPr>
            </a:p>
          </p:txBody>
        </p:sp>
        <p:sp>
          <p:nvSpPr>
            <p:cNvPr id="553" name="Google Shape;553;p75"/>
            <p:cNvSpPr/>
            <p:nvPr/>
          </p:nvSpPr>
          <p:spPr>
            <a:xfrm>
              <a:off x="665089" y="3368353"/>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Activate Plan/TP</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solidFill>
                    <a:schemeClr val="dk1"/>
                  </a:solidFill>
                  <a:latin typeface="Verizon NHG DS"/>
                  <a:ea typeface="Verizon NHG DS"/>
                  <a:cs typeface="Verizon NHG DS"/>
                  <a:sym typeface="Verizon NHG DS"/>
                </a:rPr>
                <a:t>(</a:t>
              </a:r>
              <a:r>
                <a:rPr lang="en-US" sz="800">
                  <a:latin typeface="Verizon NHG DS"/>
                  <a:ea typeface="Verizon NHG DS"/>
                  <a:cs typeface="Verizon NHG DS"/>
                  <a:sym typeface="Verizon NHG DS"/>
                </a:rPr>
                <a:t>1.13%, 6.9</a:t>
              </a:r>
              <a:r>
                <a:rPr lang="en-US" sz="800">
                  <a:solidFill>
                    <a:schemeClr val="dk1"/>
                  </a:solidFill>
                  <a:latin typeface="Verizon NHG DS"/>
                  <a:ea typeface="Verizon NHG DS"/>
                  <a:cs typeface="Verizon NHG DS"/>
                  <a:sym typeface="Verizon NHG DS"/>
                </a:rPr>
                <a:t>)</a:t>
              </a:r>
              <a:endParaRPr sz="800">
                <a:latin typeface="Verizon NHG DS"/>
                <a:ea typeface="Verizon NHG DS"/>
                <a:cs typeface="Verizon NHG DS"/>
                <a:sym typeface="Verizon NHG DS"/>
              </a:endParaRPr>
            </a:p>
          </p:txBody>
        </p:sp>
        <p:sp>
          <p:nvSpPr>
            <p:cNvPr id="554" name="Google Shape;554;p75"/>
            <p:cNvSpPr/>
            <p:nvPr/>
          </p:nvSpPr>
          <p:spPr>
            <a:xfrm>
              <a:off x="665100" y="3717175"/>
              <a:ext cx="762900" cy="4857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Change Plan </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solidFill>
                    <a:schemeClr val="dk1"/>
                  </a:solidFill>
                  <a:latin typeface="Verizon NHG DS"/>
                  <a:ea typeface="Verizon NHG DS"/>
                  <a:cs typeface="Verizon NHG DS"/>
                  <a:sym typeface="Verizon NHG DS"/>
                </a:rPr>
                <a:t>(</a:t>
              </a:r>
              <a:r>
                <a:rPr lang="en-US" sz="800">
                  <a:latin typeface="Verizon NHG DS"/>
                  <a:ea typeface="Verizon NHG DS"/>
                  <a:cs typeface="Verizon NHG DS"/>
                  <a:sym typeface="Verizon NHG DS"/>
                </a:rPr>
                <a:t>0.5%, 3k)</a:t>
              </a:r>
              <a:endParaRPr sz="800">
                <a:latin typeface="Verizon NHG DS"/>
                <a:ea typeface="Verizon NHG DS"/>
                <a:cs typeface="Verizon NHG DS"/>
                <a:sym typeface="Verizon NHG DS"/>
              </a:endParaRPr>
            </a:p>
            <a:p>
              <a:pPr marL="0" marR="0" lvl="0" indent="0" algn="ctr" rtl="0">
                <a:lnSpc>
                  <a:spcPct val="100000"/>
                </a:lnSpc>
                <a:spcBef>
                  <a:spcPts val="300"/>
                </a:spcBef>
                <a:spcAft>
                  <a:spcPts val="0"/>
                </a:spcAft>
                <a:buClr>
                  <a:schemeClr val="dk1"/>
                </a:buClr>
                <a:buSzPts val="1100"/>
                <a:buFont typeface="Arial"/>
                <a:buNone/>
              </a:pPr>
              <a:r>
                <a:rPr lang="en-US" sz="800" b="1">
                  <a:latin typeface="Verizon NHG DS"/>
                  <a:ea typeface="Verizon NHG DS"/>
                  <a:cs typeface="Verizon NHG DS"/>
                  <a:sym typeface="Verizon NHG DS"/>
                </a:rPr>
                <a:t>Discount </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solidFill>
                    <a:schemeClr val="dk1"/>
                  </a:solidFill>
                  <a:latin typeface="Verizon NHG DS"/>
                  <a:ea typeface="Verizon NHG DS"/>
                  <a:cs typeface="Verizon NHG DS"/>
                  <a:sym typeface="Verizon NHG DS"/>
                </a:rPr>
                <a:t>(0</a:t>
              </a:r>
              <a:r>
                <a:rPr lang="en-US" sz="800">
                  <a:latin typeface="Verizon NHG DS"/>
                  <a:ea typeface="Verizon NHG DS"/>
                  <a:cs typeface="Verizon NHG DS"/>
                  <a:sym typeface="Verizon NHG DS"/>
                </a:rPr>
                <a:t>.74%, 4.5 k</a:t>
              </a:r>
              <a:r>
                <a:rPr lang="en-US" sz="800">
                  <a:solidFill>
                    <a:schemeClr val="dk1"/>
                  </a:solidFill>
                  <a:latin typeface="Verizon NHG DS"/>
                  <a:ea typeface="Verizon NHG DS"/>
                  <a:cs typeface="Verizon NHG DS"/>
                  <a:sym typeface="Verizon NHG DS"/>
                </a:rPr>
                <a:t>)</a:t>
              </a:r>
              <a:endParaRPr sz="800">
                <a:latin typeface="Verizon NHG DS"/>
                <a:ea typeface="Verizon NHG DS"/>
                <a:cs typeface="Verizon NHG DS"/>
                <a:sym typeface="Verizon NHG DS"/>
              </a:endParaRPr>
            </a:p>
          </p:txBody>
        </p:sp>
        <p:sp>
          <p:nvSpPr>
            <p:cNvPr id="555" name="Google Shape;555;p75"/>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 name="Google Shape;556;p75"/>
            <p:cNvCxnSpPr>
              <a:stCxn id="555" idx="2"/>
              <a:endCxn id="549" idx="1"/>
            </p:cNvCxnSpPr>
            <p:nvPr/>
          </p:nvCxnSpPr>
          <p:spPr>
            <a:xfrm rot="-5400000" flipH="1">
              <a:off x="476200" y="1935825"/>
              <a:ext cx="232500" cy="144900"/>
            </a:xfrm>
            <a:prstGeom prst="bentConnector2">
              <a:avLst/>
            </a:prstGeom>
            <a:noFill/>
            <a:ln w="9525" cap="flat" cmpd="sng">
              <a:solidFill>
                <a:schemeClr val="dk2"/>
              </a:solidFill>
              <a:prstDash val="solid"/>
              <a:round/>
              <a:headEnd type="none" w="med" len="med"/>
              <a:tailEnd type="triangle" w="med" len="med"/>
            </a:ln>
          </p:spPr>
        </p:cxnSp>
        <p:cxnSp>
          <p:nvCxnSpPr>
            <p:cNvPr id="557" name="Google Shape;557;p75"/>
            <p:cNvCxnSpPr>
              <a:stCxn id="555" idx="2"/>
              <a:endCxn id="550" idx="1"/>
            </p:cNvCxnSpPr>
            <p:nvPr/>
          </p:nvCxnSpPr>
          <p:spPr>
            <a:xfrm rot="-5400000" flipH="1">
              <a:off x="301900" y="2110125"/>
              <a:ext cx="581100" cy="144900"/>
            </a:xfrm>
            <a:prstGeom prst="bentConnector2">
              <a:avLst/>
            </a:prstGeom>
            <a:noFill/>
            <a:ln w="9525" cap="flat" cmpd="sng">
              <a:solidFill>
                <a:schemeClr val="dk2"/>
              </a:solidFill>
              <a:prstDash val="solid"/>
              <a:round/>
              <a:headEnd type="none" w="med" len="med"/>
              <a:tailEnd type="triangle" w="med" len="med"/>
            </a:ln>
          </p:spPr>
        </p:cxnSp>
        <p:cxnSp>
          <p:nvCxnSpPr>
            <p:cNvPr id="558" name="Google Shape;558;p75"/>
            <p:cNvCxnSpPr>
              <a:stCxn id="555" idx="2"/>
              <a:endCxn id="551" idx="1"/>
            </p:cNvCxnSpPr>
            <p:nvPr/>
          </p:nvCxnSpPr>
          <p:spPr>
            <a:xfrm rot="-5400000" flipH="1">
              <a:off x="127450" y="2284575"/>
              <a:ext cx="930000" cy="144900"/>
            </a:xfrm>
            <a:prstGeom prst="bentConnector2">
              <a:avLst/>
            </a:prstGeom>
            <a:noFill/>
            <a:ln w="9525" cap="flat" cmpd="sng">
              <a:solidFill>
                <a:schemeClr val="dk2"/>
              </a:solidFill>
              <a:prstDash val="solid"/>
              <a:round/>
              <a:headEnd type="none" w="med" len="med"/>
              <a:tailEnd type="triangle" w="med" len="med"/>
            </a:ln>
          </p:spPr>
        </p:cxnSp>
        <p:cxnSp>
          <p:nvCxnSpPr>
            <p:cNvPr id="559" name="Google Shape;559;p75"/>
            <p:cNvCxnSpPr>
              <a:stCxn id="555" idx="2"/>
              <a:endCxn id="552" idx="1"/>
            </p:cNvCxnSpPr>
            <p:nvPr/>
          </p:nvCxnSpPr>
          <p:spPr>
            <a:xfrm rot="-5400000" flipH="1">
              <a:off x="-46850" y="2458875"/>
              <a:ext cx="1278600" cy="144900"/>
            </a:xfrm>
            <a:prstGeom prst="bentConnector2">
              <a:avLst/>
            </a:prstGeom>
            <a:noFill/>
            <a:ln w="9525" cap="flat" cmpd="sng">
              <a:solidFill>
                <a:schemeClr val="dk2"/>
              </a:solidFill>
              <a:prstDash val="solid"/>
              <a:round/>
              <a:headEnd type="none" w="med" len="med"/>
              <a:tailEnd type="triangle" w="med" len="med"/>
            </a:ln>
          </p:spPr>
        </p:cxnSp>
        <p:cxnSp>
          <p:nvCxnSpPr>
            <p:cNvPr id="560" name="Google Shape;560;p75"/>
            <p:cNvCxnSpPr>
              <a:stCxn id="555" idx="2"/>
              <a:endCxn id="553" idx="1"/>
            </p:cNvCxnSpPr>
            <p:nvPr/>
          </p:nvCxnSpPr>
          <p:spPr>
            <a:xfrm rot="-5400000" flipH="1">
              <a:off x="-221300" y="2633325"/>
              <a:ext cx="1627500" cy="144900"/>
            </a:xfrm>
            <a:prstGeom prst="bentConnector2">
              <a:avLst/>
            </a:prstGeom>
            <a:noFill/>
            <a:ln w="9525" cap="flat" cmpd="sng">
              <a:solidFill>
                <a:schemeClr val="dk2"/>
              </a:solidFill>
              <a:prstDash val="solid"/>
              <a:round/>
              <a:headEnd type="none" w="med" len="med"/>
              <a:tailEnd type="triangle" w="med" len="med"/>
            </a:ln>
          </p:spPr>
        </p:cxnSp>
        <p:cxnSp>
          <p:nvCxnSpPr>
            <p:cNvPr id="561" name="Google Shape;561;p75"/>
            <p:cNvCxnSpPr>
              <a:stCxn id="555" idx="2"/>
              <a:endCxn id="554" idx="1"/>
            </p:cNvCxnSpPr>
            <p:nvPr/>
          </p:nvCxnSpPr>
          <p:spPr>
            <a:xfrm rot="-5400000" flipH="1">
              <a:off x="-441350" y="2853375"/>
              <a:ext cx="2067900" cy="145200"/>
            </a:xfrm>
            <a:prstGeom prst="bentConnector2">
              <a:avLst/>
            </a:prstGeom>
            <a:noFill/>
            <a:ln w="9525" cap="flat" cmpd="sng">
              <a:solidFill>
                <a:schemeClr val="dk2"/>
              </a:solidFill>
              <a:prstDash val="solid"/>
              <a:round/>
              <a:headEnd type="none" w="med" len="med"/>
              <a:tailEnd type="triangle" w="med" len="med"/>
            </a:ln>
          </p:spPr>
        </p:cxnSp>
      </p:grpSp>
      <p:grpSp>
        <p:nvGrpSpPr>
          <p:cNvPr id="570" name="Google Shape;570;p75"/>
          <p:cNvGrpSpPr/>
          <p:nvPr/>
        </p:nvGrpSpPr>
        <p:grpSpPr>
          <a:xfrm>
            <a:off x="1696703" y="1897174"/>
            <a:ext cx="1205626" cy="1328748"/>
            <a:chOff x="440500" y="1794225"/>
            <a:chExt cx="987489" cy="1178909"/>
          </a:xfrm>
        </p:grpSpPr>
        <p:sp>
          <p:nvSpPr>
            <p:cNvPr id="571" name="Google Shape;571;p75"/>
            <p:cNvSpPr/>
            <p:nvPr/>
          </p:nvSpPr>
          <p:spPr>
            <a:xfrm>
              <a:off x="665089" y="197311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dirty="0">
                  <a:latin typeface="Verizon NHG DS"/>
                  <a:ea typeface="Verizon NHG DS"/>
                  <a:cs typeface="Verizon NHG DS"/>
                  <a:sym typeface="Verizon NHG DS"/>
                </a:rPr>
                <a:t>Bill Credit </a:t>
              </a:r>
              <a:endParaRPr sz="800" b="1" dirty="0">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dirty="0">
                  <a:latin typeface="Verizon NHG DS"/>
                  <a:ea typeface="Verizon NHG DS"/>
                  <a:cs typeface="Verizon NHG DS"/>
                  <a:sym typeface="Verizon NHG DS"/>
                </a:rPr>
                <a:t>(1.6%, 9.8k)</a:t>
              </a:r>
              <a:endParaRPr sz="800" dirty="0">
                <a:latin typeface="Verizon NHG DS"/>
                <a:ea typeface="Verizon NHG DS"/>
                <a:cs typeface="Verizon NHG DS"/>
                <a:sym typeface="Verizon NHG DS"/>
              </a:endParaRPr>
            </a:p>
          </p:txBody>
        </p:sp>
        <p:sp>
          <p:nvSpPr>
            <p:cNvPr id="572" name="Google Shape;572;p75"/>
            <p:cNvSpPr/>
            <p:nvPr/>
          </p:nvSpPr>
          <p:spPr>
            <a:xfrm>
              <a:off x="665089" y="232192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dirty="0">
                  <a:latin typeface="Verizon NHG DS"/>
                  <a:ea typeface="Verizon NHG DS"/>
                  <a:cs typeface="Verizon NHG DS"/>
                  <a:sym typeface="Verizon NHG DS"/>
                </a:rPr>
                <a:t>Bill Details </a:t>
              </a:r>
              <a:endParaRPr sz="800" b="1" dirty="0">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dirty="0">
                  <a:latin typeface="Verizon NHG DS"/>
                  <a:ea typeface="Verizon NHG DS"/>
                  <a:cs typeface="Verizon NHG DS"/>
                  <a:sym typeface="Verizon NHG DS"/>
                </a:rPr>
                <a:t>(14%, 85k) </a:t>
              </a:r>
              <a:endParaRPr sz="800" dirty="0">
                <a:latin typeface="Verizon NHG DS"/>
                <a:ea typeface="Verizon NHG DS"/>
                <a:cs typeface="Verizon NHG DS"/>
                <a:sym typeface="Verizon NHG DS"/>
              </a:endParaRPr>
            </a:p>
          </p:txBody>
        </p:sp>
        <p:sp>
          <p:nvSpPr>
            <p:cNvPr id="573" name="Google Shape;573;p75"/>
            <p:cNvSpPr/>
            <p:nvPr/>
          </p:nvSpPr>
          <p:spPr>
            <a:xfrm>
              <a:off x="665089" y="267073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Device Payment</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latin typeface="Verizon NHG DS"/>
                  <a:ea typeface="Verizon NHG DS"/>
                  <a:cs typeface="Verizon NHG DS"/>
                  <a:sym typeface="Verizon NHG DS"/>
                </a:rPr>
                <a:t>(0.27%, 1.6k) </a:t>
              </a:r>
              <a:endParaRPr sz="800">
                <a:latin typeface="Verizon NHG DS"/>
                <a:ea typeface="Verizon NHG DS"/>
                <a:cs typeface="Verizon NHG DS"/>
                <a:sym typeface="Verizon NHG DS"/>
              </a:endParaRPr>
            </a:p>
          </p:txBody>
        </p:sp>
        <p:sp>
          <p:nvSpPr>
            <p:cNvPr id="574" name="Google Shape;574;p75"/>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 name="Google Shape;575;p75"/>
            <p:cNvCxnSpPr>
              <a:stCxn id="574" idx="2"/>
              <a:endCxn id="571" idx="1"/>
            </p:cNvCxnSpPr>
            <p:nvPr/>
          </p:nvCxnSpPr>
          <p:spPr>
            <a:xfrm rot="-5400000" flipH="1">
              <a:off x="476200" y="1935825"/>
              <a:ext cx="232500" cy="144900"/>
            </a:xfrm>
            <a:prstGeom prst="bentConnector2">
              <a:avLst/>
            </a:prstGeom>
            <a:noFill/>
            <a:ln w="9525" cap="flat" cmpd="sng">
              <a:solidFill>
                <a:schemeClr val="dk2"/>
              </a:solidFill>
              <a:prstDash val="solid"/>
              <a:round/>
              <a:headEnd type="none" w="med" len="med"/>
              <a:tailEnd type="triangle" w="med" len="med"/>
            </a:ln>
          </p:spPr>
        </p:cxnSp>
        <p:cxnSp>
          <p:nvCxnSpPr>
            <p:cNvPr id="576" name="Google Shape;576;p75"/>
            <p:cNvCxnSpPr>
              <a:stCxn id="574" idx="2"/>
              <a:endCxn id="572" idx="1"/>
            </p:cNvCxnSpPr>
            <p:nvPr/>
          </p:nvCxnSpPr>
          <p:spPr>
            <a:xfrm rot="-5400000" flipH="1">
              <a:off x="301900" y="2110125"/>
              <a:ext cx="581100" cy="144900"/>
            </a:xfrm>
            <a:prstGeom prst="bentConnector2">
              <a:avLst/>
            </a:prstGeom>
            <a:noFill/>
            <a:ln w="9525" cap="flat" cmpd="sng">
              <a:solidFill>
                <a:schemeClr val="dk2"/>
              </a:solidFill>
              <a:prstDash val="solid"/>
              <a:round/>
              <a:headEnd type="none" w="med" len="med"/>
              <a:tailEnd type="triangle" w="med" len="med"/>
            </a:ln>
          </p:spPr>
        </p:cxnSp>
        <p:cxnSp>
          <p:nvCxnSpPr>
            <p:cNvPr id="577" name="Google Shape;577;p75"/>
            <p:cNvCxnSpPr>
              <a:stCxn id="574" idx="2"/>
              <a:endCxn id="573" idx="1"/>
            </p:cNvCxnSpPr>
            <p:nvPr/>
          </p:nvCxnSpPr>
          <p:spPr>
            <a:xfrm rot="-5400000" flipH="1">
              <a:off x="127450" y="2284575"/>
              <a:ext cx="930000" cy="144900"/>
            </a:xfrm>
            <a:prstGeom prst="bentConnector2">
              <a:avLst/>
            </a:prstGeom>
            <a:noFill/>
            <a:ln w="9525" cap="flat" cmpd="sng">
              <a:solidFill>
                <a:schemeClr val="dk2"/>
              </a:solidFill>
              <a:prstDash val="solid"/>
              <a:round/>
              <a:headEnd type="none" w="med" len="med"/>
              <a:tailEnd type="triangle" w="med" len="med"/>
            </a:ln>
          </p:spPr>
        </p:cxnSp>
      </p:grpSp>
      <p:grpSp>
        <p:nvGrpSpPr>
          <p:cNvPr id="578" name="Google Shape;578;p75"/>
          <p:cNvGrpSpPr/>
          <p:nvPr/>
        </p:nvGrpSpPr>
        <p:grpSpPr>
          <a:xfrm>
            <a:off x="2952797" y="1897174"/>
            <a:ext cx="1205626" cy="1721892"/>
            <a:chOff x="440500" y="1794225"/>
            <a:chExt cx="987489" cy="1527719"/>
          </a:xfrm>
        </p:grpSpPr>
        <p:sp>
          <p:nvSpPr>
            <p:cNvPr id="579" name="Google Shape;579;p75"/>
            <p:cNvSpPr/>
            <p:nvPr/>
          </p:nvSpPr>
          <p:spPr>
            <a:xfrm>
              <a:off x="665089" y="197311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Cruise Bill</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latin typeface="Verizon NHG DS"/>
                  <a:ea typeface="Verizon NHG DS"/>
                  <a:cs typeface="Verizon NHG DS"/>
                  <a:sym typeface="Verizon NHG DS"/>
                </a:rPr>
                <a:t>(1.7%, 10K)</a:t>
              </a:r>
              <a:endParaRPr sz="800">
                <a:latin typeface="Verizon NHG DS"/>
                <a:ea typeface="Verizon NHG DS"/>
                <a:cs typeface="Verizon NHG DS"/>
                <a:sym typeface="Verizon NHG DS"/>
              </a:endParaRPr>
            </a:p>
          </p:txBody>
        </p:sp>
        <p:sp>
          <p:nvSpPr>
            <p:cNvPr id="580" name="Google Shape;580;p75"/>
            <p:cNvSpPr/>
            <p:nvPr/>
          </p:nvSpPr>
          <p:spPr>
            <a:xfrm>
              <a:off x="665089" y="232192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Cruise Plan</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latin typeface="Verizon NHG DS"/>
                  <a:ea typeface="Verizon NHG DS"/>
                  <a:cs typeface="Verizon NHG DS"/>
                  <a:sym typeface="Verizon NHG DS"/>
                </a:rPr>
                <a:t>(6%, 37K)</a:t>
              </a:r>
              <a:endParaRPr sz="800">
                <a:latin typeface="Verizon NHG DS"/>
                <a:ea typeface="Verizon NHG DS"/>
                <a:cs typeface="Verizon NHG DS"/>
                <a:sym typeface="Verizon NHG DS"/>
              </a:endParaRPr>
            </a:p>
          </p:txBody>
        </p:sp>
        <p:sp>
          <p:nvSpPr>
            <p:cNvPr id="581" name="Google Shape;581;p75"/>
            <p:cNvSpPr/>
            <p:nvPr/>
          </p:nvSpPr>
          <p:spPr>
            <a:xfrm>
              <a:off x="665089" y="267073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Setting</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latin typeface="Verizon NHG DS"/>
                  <a:ea typeface="Verizon NHG DS"/>
                  <a:cs typeface="Verizon NHG DS"/>
                  <a:sym typeface="Verizon NHG DS"/>
                </a:rPr>
                <a:t>(1.2%, 7.3K)</a:t>
              </a:r>
              <a:endParaRPr sz="800">
                <a:latin typeface="Verizon NHG DS"/>
                <a:ea typeface="Verizon NHG DS"/>
                <a:cs typeface="Verizon NHG DS"/>
                <a:sym typeface="Verizon NHG DS"/>
              </a:endParaRPr>
            </a:p>
          </p:txBody>
        </p:sp>
        <p:sp>
          <p:nvSpPr>
            <p:cNvPr id="582" name="Google Shape;582;p75"/>
            <p:cNvSpPr/>
            <p:nvPr/>
          </p:nvSpPr>
          <p:spPr>
            <a:xfrm>
              <a:off x="665089" y="301954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SIM Card</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latin typeface="Verizon NHG DS"/>
                  <a:ea typeface="Verizon NHG DS"/>
                  <a:cs typeface="Verizon NHG DS"/>
                  <a:sym typeface="Verizon NHG DS"/>
                </a:rPr>
                <a:t>(0.03%, 153)</a:t>
              </a:r>
              <a:endParaRPr sz="800">
                <a:latin typeface="Verizon NHG DS"/>
                <a:ea typeface="Verizon NHG DS"/>
                <a:cs typeface="Verizon NHG DS"/>
                <a:sym typeface="Verizon NHG DS"/>
              </a:endParaRPr>
            </a:p>
          </p:txBody>
        </p:sp>
        <p:sp>
          <p:nvSpPr>
            <p:cNvPr id="583" name="Google Shape;583;p75"/>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 name="Google Shape;584;p75"/>
            <p:cNvCxnSpPr>
              <a:stCxn id="583" idx="2"/>
              <a:endCxn id="579" idx="1"/>
            </p:cNvCxnSpPr>
            <p:nvPr/>
          </p:nvCxnSpPr>
          <p:spPr>
            <a:xfrm rot="-5400000" flipH="1">
              <a:off x="476200" y="1935825"/>
              <a:ext cx="232500" cy="144900"/>
            </a:xfrm>
            <a:prstGeom prst="bentConnector2">
              <a:avLst/>
            </a:prstGeom>
            <a:noFill/>
            <a:ln w="9525" cap="flat" cmpd="sng">
              <a:solidFill>
                <a:schemeClr val="dk2"/>
              </a:solidFill>
              <a:prstDash val="solid"/>
              <a:round/>
              <a:headEnd type="none" w="med" len="med"/>
              <a:tailEnd type="triangle" w="med" len="med"/>
            </a:ln>
          </p:spPr>
        </p:cxnSp>
        <p:cxnSp>
          <p:nvCxnSpPr>
            <p:cNvPr id="585" name="Google Shape;585;p75"/>
            <p:cNvCxnSpPr>
              <a:stCxn id="583" idx="2"/>
              <a:endCxn id="580" idx="1"/>
            </p:cNvCxnSpPr>
            <p:nvPr/>
          </p:nvCxnSpPr>
          <p:spPr>
            <a:xfrm rot="-5400000" flipH="1">
              <a:off x="301900" y="2110125"/>
              <a:ext cx="581100" cy="144900"/>
            </a:xfrm>
            <a:prstGeom prst="bentConnector2">
              <a:avLst/>
            </a:prstGeom>
            <a:noFill/>
            <a:ln w="9525" cap="flat" cmpd="sng">
              <a:solidFill>
                <a:schemeClr val="dk2"/>
              </a:solidFill>
              <a:prstDash val="solid"/>
              <a:round/>
              <a:headEnd type="none" w="med" len="med"/>
              <a:tailEnd type="triangle" w="med" len="med"/>
            </a:ln>
          </p:spPr>
        </p:cxnSp>
        <p:cxnSp>
          <p:nvCxnSpPr>
            <p:cNvPr id="586" name="Google Shape;586;p75"/>
            <p:cNvCxnSpPr>
              <a:stCxn id="583" idx="2"/>
              <a:endCxn id="581" idx="1"/>
            </p:cNvCxnSpPr>
            <p:nvPr/>
          </p:nvCxnSpPr>
          <p:spPr>
            <a:xfrm rot="-5400000" flipH="1">
              <a:off x="127450" y="2284575"/>
              <a:ext cx="930000" cy="144900"/>
            </a:xfrm>
            <a:prstGeom prst="bentConnector2">
              <a:avLst/>
            </a:prstGeom>
            <a:noFill/>
            <a:ln w="9525" cap="flat" cmpd="sng">
              <a:solidFill>
                <a:schemeClr val="dk2"/>
              </a:solidFill>
              <a:prstDash val="solid"/>
              <a:round/>
              <a:headEnd type="none" w="med" len="med"/>
              <a:tailEnd type="triangle" w="med" len="med"/>
            </a:ln>
          </p:spPr>
        </p:cxnSp>
        <p:cxnSp>
          <p:nvCxnSpPr>
            <p:cNvPr id="587" name="Google Shape;587;p75"/>
            <p:cNvCxnSpPr>
              <a:stCxn id="583" idx="2"/>
              <a:endCxn id="582" idx="1"/>
            </p:cNvCxnSpPr>
            <p:nvPr/>
          </p:nvCxnSpPr>
          <p:spPr>
            <a:xfrm rot="-5400000" flipH="1">
              <a:off x="-46850" y="2458875"/>
              <a:ext cx="1278600" cy="144900"/>
            </a:xfrm>
            <a:prstGeom prst="bentConnector2">
              <a:avLst/>
            </a:prstGeom>
            <a:noFill/>
            <a:ln w="9525" cap="flat" cmpd="sng">
              <a:solidFill>
                <a:schemeClr val="dk2"/>
              </a:solidFill>
              <a:prstDash val="solid"/>
              <a:round/>
              <a:headEnd type="none" w="med" len="med"/>
              <a:tailEnd type="triangle" w="med" len="med"/>
            </a:ln>
          </p:spPr>
        </p:cxnSp>
      </p:grpSp>
      <p:grpSp>
        <p:nvGrpSpPr>
          <p:cNvPr id="588" name="Google Shape;588;p75"/>
          <p:cNvGrpSpPr/>
          <p:nvPr/>
        </p:nvGrpSpPr>
        <p:grpSpPr>
          <a:xfrm>
            <a:off x="4208890" y="1897174"/>
            <a:ext cx="1205626" cy="1328748"/>
            <a:chOff x="440500" y="1794225"/>
            <a:chExt cx="987489" cy="1178909"/>
          </a:xfrm>
        </p:grpSpPr>
        <p:sp>
          <p:nvSpPr>
            <p:cNvPr id="589" name="Google Shape;589;p75"/>
            <p:cNvSpPr/>
            <p:nvPr/>
          </p:nvSpPr>
          <p:spPr>
            <a:xfrm>
              <a:off x="665089" y="197311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Device Settings</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latin typeface="Verizon NHG DS"/>
                  <a:ea typeface="Verizon NHG DS"/>
                  <a:cs typeface="Verizon NHG DS"/>
                  <a:sym typeface="Verizon NHG DS"/>
                </a:rPr>
                <a:t>(6%, 38k)</a:t>
              </a:r>
              <a:endParaRPr sz="800">
                <a:latin typeface="Verizon NHG DS"/>
                <a:ea typeface="Verizon NHG DS"/>
                <a:cs typeface="Verizon NHG DS"/>
                <a:sym typeface="Verizon NHG DS"/>
              </a:endParaRPr>
            </a:p>
          </p:txBody>
        </p:sp>
        <p:sp>
          <p:nvSpPr>
            <p:cNvPr id="590" name="Google Shape;590;p75"/>
            <p:cNvSpPr/>
            <p:nvPr/>
          </p:nvSpPr>
          <p:spPr>
            <a:xfrm>
              <a:off x="665089" y="232192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Data &amp; WIFI</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latin typeface="Verizon NHG DS"/>
                  <a:ea typeface="Verizon NHG DS"/>
                  <a:cs typeface="Verizon NHG DS"/>
                  <a:sym typeface="Verizon NHG DS"/>
                </a:rPr>
                <a:t>(2.6%, 15k)</a:t>
              </a:r>
              <a:endParaRPr sz="800">
                <a:latin typeface="Verizon NHG DS"/>
                <a:ea typeface="Verizon NHG DS"/>
                <a:cs typeface="Verizon NHG DS"/>
                <a:sym typeface="Verizon NHG DS"/>
              </a:endParaRPr>
            </a:p>
          </p:txBody>
        </p:sp>
        <p:sp>
          <p:nvSpPr>
            <p:cNvPr id="591" name="Google Shape;591;p75"/>
            <p:cNvSpPr/>
            <p:nvPr/>
          </p:nvSpPr>
          <p:spPr>
            <a:xfrm>
              <a:off x="665089" y="267073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a:latin typeface="Verizon NHG DS"/>
                  <a:ea typeface="Verizon NHG DS"/>
                  <a:cs typeface="Verizon NHG DS"/>
                  <a:sym typeface="Verizon NHG DS"/>
                </a:rPr>
                <a:t>SIM Card</a:t>
              </a:r>
              <a:endParaRPr sz="800" b="1">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a:latin typeface="Verizon NHG DS"/>
                  <a:ea typeface="Verizon NHG DS"/>
                  <a:cs typeface="Verizon NHG DS"/>
                  <a:sym typeface="Verizon NHG DS"/>
                </a:rPr>
                <a:t>(0.26%, 1.5k)</a:t>
              </a:r>
              <a:endParaRPr sz="800">
                <a:latin typeface="Verizon NHG DS"/>
                <a:ea typeface="Verizon NHG DS"/>
                <a:cs typeface="Verizon NHG DS"/>
                <a:sym typeface="Verizon NHG DS"/>
              </a:endParaRPr>
            </a:p>
          </p:txBody>
        </p:sp>
        <p:sp>
          <p:nvSpPr>
            <p:cNvPr id="592" name="Google Shape;592;p75"/>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 name="Google Shape;593;p75"/>
            <p:cNvCxnSpPr>
              <a:stCxn id="592" idx="2"/>
              <a:endCxn id="589" idx="1"/>
            </p:cNvCxnSpPr>
            <p:nvPr/>
          </p:nvCxnSpPr>
          <p:spPr>
            <a:xfrm rot="-5400000" flipH="1">
              <a:off x="476200" y="1935825"/>
              <a:ext cx="232500" cy="144900"/>
            </a:xfrm>
            <a:prstGeom prst="bentConnector2">
              <a:avLst/>
            </a:prstGeom>
            <a:noFill/>
            <a:ln w="9525" cap="flat" cmpd="sng">
              <a:solidFill>
                <a:schemeClr val="dk2"/>
              </a:solidFill>
              <a:prstDash val="solid"/>
              <a:round/>
              <a:headEnd type="none" w="med" len="med"/>
              <a:tailEnd type="triangle" w="med" len="med"/>
            </a:ln>
          </p:spPr>
        </p:cxnSp>
        <p:cxnSp>
          <p:nvCxnSpPr>
            <p:cNvPr id="594" name="Google Shape;594;p75"/>
            <p:cNvCxnSpPr>
              <a:stCxn id="592" idx="2"/>
              <a:endCxn id="590" idx="1"/>
            </p:cNvCxnSpPr>
            <p:nvPr/>
          </p:nvCxnSpPr>
          <p:spPr>
            <a:xfrm rot="-5400000" flipH="1">
              <a:off x="301900" y="2110125"/>
              <a:ext cx="581100" cy="144900"/>
            </a:xfrm>
            <a:prstGeom prst="bentConnector2">
              <a:avLst/>
            </a:prstGeom>
            <a:noFill/>
            <a:ln w="9525" cap="flat" cmpd="sng">
              <a:solidFill>
                <a:schemeClr val="dk2"/>
              </a:solidFill>
              <a:prstDash val="solid"/>
              <a:round/>
              <a:headEnd type="none" w="med" len="med"/>
              <a:tailEnd type="triangle" w="med" len="med"/>
            </a:ln>
          </p:spPr>
        </p:cxnSp>
        <p:cxnSp>
          <p:nvCxnSpPr>
            <p:cNvPr id="595" name="Google Shape;595;p75"/>
            <p:cNvCxnSpPr>
              <a:stCxn id="592" idx="2"/>
              <a:endCxn id="591" idx="1"/>
            </p:cNvCxnSpPr>
            <p:nvPr/>
          </p:nvCxnSpPr>
          <p:spPr>
            <a:xfrm rot="-5400000" flipH="1">
              <a:off x="127450" y="2284575"/>
              <a:ext cx="930000" cy="144900"/>
            </a:xfrm>
            <a:prstGeom prst="bentConnector2">
              <a:avLst/>
            </a:prstGeom>
            <a:noFill/>
            <a:ln w="9525" cap="flat" cmpd="sng">
              <a:solidFill>
                <a:schemeClr val="dk2"/>
              </a:solidFill>
              <a:prstDash val="solid"/>
              <a:round/>
              <a:headEnd type="none" w="med" len="med"/>
              <a:tailEnd type="triangle" w="med" len="med"/>
            </a:ln>
          </p:spPr>
        </p:cxnSp>
      </p:grpSp>
      <p:sp>
        <p:nvSpPr>
          <p:cNvPr id="596" name="Google Shape;596;p75"/>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
        <p:nvSpPr>
          <p:cNvPr id="597" name="Google Shape;597;p75"/>
          <p:cNvSpPr txBox="1"/>
          <p:nvPr/>
        </p:nvSpPr>
        <p:spPr>
          <a:xfrm>
            <a:off x="6402275" y="457200"/>
            <a:ext cx="30132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rPr>
              <a:t>Dec 18 - May 19</a:t>
            </a:r>
            <a:endParaRPr/>
          </a:p>
        </p:txBody>
      </p:sp>
      <p:sp>
        <p:nvSpPr>
          <p:cNvPr id="75" name="Google Shape;571;p75"/>
          <p:cNvSpPr/>
          <p:nvPr/>
        </p:nvSpPr>
        <p:spPr>
          <a:xfrm>
            <a:off x="5697258" y="2491027"/>
            <a:ext cx="931425" cy="340835"/>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dirty="0" smtClean="0">
                <a:latin typeface="Verizon NHG DS"/>
                <a:ea typeface="Verizon NHG DS"/>
                <a:cs typeface="Verizon NHG DS"/>
                <a:sym typeface="Verizon NHG DS"/>
              </a:rPr>
              <a:t>Fraud</a:t>
            </a:r>
            <a:endParaRPr sz="800" b="1" dirty="0">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dirty="0" smtClean="0">
                <a:latin typeface="Verizon NHG DS"/>
                <a:ea typeface="Verizon NHG DS"/>
                <a:cs typeface="Verizon NHG DS"/>
                <a:sym typeface="Verizon NHG DS"/>
              </a:rPr>
              <a:t>(0.42%, 2.5k</a:t>
            </a:r>
            <a:r>
              <a:rPr lang="en-US" sz="800" dirty="0">
                <a:latin typeface="Verizon NHG DS"/>
                <a:ea typeface="Verizon NHG DS"/>
                <a:cs typeface="Verizon NHG DS"/>
                <a:sym typeface="Verizon NHG DS"/>
              </a:rPr>
              <a:t>)</a:t>
            </a:r>
            <a:endParaRPr sz="800" dirty="0">
              <a:latin typeface="Verizon NHG DS"/>
              <a:ea typeface="Verizon NHG DS"/>
              <a:cs typeface="Verizon NHG DS"/>
              <a:sym typeface="Verizon NHG DS"/>
            </a:endParaRPr>
          </a:p>
        </p:txBody>
      </p:sp>
      <p:sp>
        <p:nvSpPr>
          <p:cNvPr id="76" name="Google Shape;572;p75"/>
          <p:cNvSpPr/>
          <p:nvPr/>
        </p:nvSpPr>
        <p:spPr>
          <a:xfrm>
            <a:off x="5715786" y="2968950"/>
            <a:ext cx="931425" cy="340835"/>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dirty="0" smtClean="0">
                <a:latin typeface="Verizon NHG DS"/>
                <a:ea typeface="Verizon NHG DS"/>
                <a:cs typeface="Verizon NHG DS"/>
                <a:sym typeface="Verizon NHG DS"/>
              </a:rPr>
              <a:t>Lost &amp; Stolen</a:t>
            </a:r>
            <a:endParaRPr sz="800" b="1" dirty="0">
              <a:latin typeface="Verizon NHG DS"/>
              <a:ea typeface="Verizon NHG DS"/>
              <a:cs typeface="Verizon NHG DS"/>
              <a:sym typeface="Verizon NHG DS"/>
            </a:endParaRPr>
          </a:p>
          <a:p>
            <a:pPr marL="0" marR="0" lvl="0" indent="0" algn="ctr" rtl="0">
              <a:lnSpc>
                <a:spcPct val="100000"/>
              </a:lnSpc>
              <a:spcBef>
                <a:spcPts val="0"/>
              </a:spcBef>
              <a:spcAft>
                <a:spcPts val="0"/>
              </a:spcAft>
              <a:buClr>
                <a:schemeClr val="dk1"/>
              </a:buClr>
              <a:buSzPts val="1100"/>
              <a:buFont typeface="Arial"/>
              <a:buNone/>
            </a:pPr>
            <a:r>
              <a:rPr lang="en-US" sz="800" dirty="0" smtClean="0">
                <a:latin typeface="Verizon NHG DS"/>
                <a:ea typeface="Verizon NHG DS"/>
                <a:cs typeface="Verizon NHG DS"/>
                <a:sym typeface="Verizon NHG DS"/>
              </a:rPr>
              <a:t>(0.3%, 1.8k</a:t>
            </a:r>
            <a:r>
              <a:rPr lang="en-US" sz="800" dirty="0">
                <a:latin typeface="Verizon NHG DS"/>
                <a:ea typeface="Verizon NHG DS"/>
                <a:cs typeface="Verizon NHG DS"/>
                <a:sym typeface="Verizon NHG DS"/>
              </a:rPr>
              <a:t>) </a:t>
            </a:r>
            <a:endParaRPr sz="800" dirty="0">
              <a:latin typeface="Verizon NHG DS"/>
              <a:ea typeface="Verizon NHG DS"/>
              <a:cs typeface="Verizon NHG DS"/>
              <a:sym typeface="Verizon NHG D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76"/>
          <p:cNvPicPr preferRelativeResize="0"/>
          <p:nvPr/>
        </p:nvPicPr>
        <p:blipFill rotWithShape="1">
          <a:blip r:embed="rId3">
            <a:alphaModFix/>
          </a:blip>
          <a:srcRect r="17149"/>
          <a:stretch/>
        </p:blipFill>
        <p:spPr>
          <a:xfrm>
            <a:off x="2760400" y="0"/>
            <a:ext cx="6383593" cy="5143502"/>
          </a:xfrm>
          <a:prstGeom prst="rect">
            <a:avLst/>
          </a:prstGeom>
          <a:noFill/>
          <a:ln>
            <a:noFill/>
          </a:ln>
        </p:spPr>
      </p:pic>
      <p:sp>
        <p:nvSpPr>
          <p:cNvPr id="604" name="Google Shape;604;p76"/>
          <p:cNvSpPr/>
          <p:nvPr/>
        </p:nvSpPr>
        <p:spPr>
          <a:xfrm rot="5400000">
            <a:off x="2527250" y="208200"/>
            <a:ext cx="5148000" cy="4731600"/>
          </a:xfrm>
          <a:prstGeom prst="rect">
            <a:avLst/>
          </a:prstGeom>
          <a:gradFill>
            <a:gsLst>
              <a:gs pos="0">
                <a:srgbClr val="FFFFFF">
                  <a:alpha val="0"/>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 name="Google Shape;605;p76"/>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
        <p:nvSpPr>
          <p:cNvPr id="606" name="Google Shape;606;p76"/>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
        <p:nvSpPr>
          <p:cNvPr id="607" name="Google Shape;607;p76"/>
          <p:cNvSpPr txBox="1">
            <a:spLocks noGrp="1"/>
          </p:cNvSpPr>
          <p:nvPr>
            <p:ph type="title"/>
          </p:nvPr>
        </p:nvSpPr>
        <p:spPr>
          <a:xfrm>
            <a:off x="457200" y="594360"/>
            <a:ext cx="82296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International Call Intent Categories</a:t>
            </a:r>
            <a:endParaRPr/>
          </a:p>
        </p:txBody>
      </p:sp>
      <p:sp>
        <p:nvSpPr>
          <p:cNvPr id="608" name="Google Shape;608;p76"/>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solidFill>
                  <a:srgbClr val="FFFFFF"/>
                </a:solidFill>
              </a:rPr>
              <a:t>7</a:t>
            </a:fld>
            <a:endParaRPr>
              <a:solidFill>
                <a:srgbClr val="FFFFFF"/>
              </a:solidFill>
            </a:endParaRPr>
          </a:p>
        </p:txBody>
      </p:sp>
      <p:sp>
        <p:nvSpPr>
          <p:cNvPr id="609" name="Google Shape;609;p76"/>
          <p:cNvSpPr/>
          <p:nvPr/>
        </p:nvSpPr>
        <p:spPr>
          <a:xfrm>
            <a:off x="530666" y="1185450"/>
            <a:ext cx="2371500" cy="364800"/>
          </a:xfrm>
          <a:prstGeom prst="rect">
            <a:avLst/>
          </a:prstGeom>
          <a:solidFill>
            <a:srgbClr val="000000"/>
          </a:soli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600" b="1">
                <a:solidFill>
                  <a:schemeClr val="lt1"/>
                </a:solidFill>
                <a:latin typeface="Verizon NHG TX"/>
                <a:ea typeface="Verizon NHG TX"/>
                <a:cs typeface="Verizon NHG TX"/>
                <a:sym typeface="Verizon NHG TX"/>
              </a:rPr>
              <a:t>Call Before Travel</a:t>
            </a:r>
            <a:endParaRPr sz="1600" b="1">
              <a:solidFill>
                <a:srgbClr val="FFFFFF"/>
              </a:solidFill>
              <a:latin typeface="Verizon NHG TX"/>
              <a:ea typeface="Verizon NHG TX"/>
              <a:cs typeface="Verizon NHG TX"/>
              <a:sym typeface="Verizon NHG TX"/>
            </a:endParaRPr>
          </a:p>
        </p:txBody>
      </p:sp>
      <p:grpSp>
        <p:nvGrpSpPr>
          <p:cNvPr id="610" name="Google Shape;610;p76"/>
          <p:cNvGrpSpPr/>
          <p:nvPr/>
        </p:nvGrpSpPr>
        <p:grpSpPr>
          <a:xfrm>
            <a:off x="530666" y="1439995"/>
            <a:ext cx="1803076" cy="2998719"/>
            <a:chOff x="440500" y="1794225"/>
            <a:chExt cx="987500" cy="2223250"/>
          </a:xfrm>
        </p:grpSpPr>
        <p:sp>
          <p:nvSpPr>
            <p:cNvPr id="611" name="Google Shape;611;p76"/>
            <p:cNvSpPr/>
            <p:nvPr/>
          </p:nvSpPr>
          <p:spPr>
            <a:xfrm>
              <a:off x="665089" y="197311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Plan/Tp Enquiry</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(169,361, 37.20%)</a:t>
              </a:r>
              <a:endParaRPr sz="900" b="1">
                <a:latin typeface="Verizon NHG TX"/>
                <a:ea typeface="Verizon NHG TX"/>
                <a:cs typeface="Verizon NHG TX"/>
                <a:sym typeface="Verizon NHG TX"/>
              </a:endParaRPr>
            </a:p>
          </p:txBody>
        </p:sp>
        <p:sp>
          <p:nvSpPr>
            <p:cNvPr id="612" name="Google Shape;612;p76"/>
            <p:cNvSpPr/>
            <p:nvPr/>
          </p:nvSpPr>
          <p:spPr>
            <a:xfrm>
              <a:off x="665089" y="2321924"/>
              <a:ext cx="762900" cy="302400"/>
            </a:xfrm>
            <a:prstGeom prst="rect">
              <a:avLst/>
            </a:prstGeom>
            <a:solidFill>
              <a:srgbClr val="D9D9D9"/>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Bill Details</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(52,727, 11.60%)</a:t>
              </a:r>
              <a:endParaRPr sz="900" b="1">
                <a:latin typeface="Verizon NHG TX"/>
                <a:ea typeface="Verizon NHG TX"/>
                <a:cs typeface="Verizon NHG TX"/>
                <a:sym typeface="Verizon NHG TX"/>
              </a:endParaRPr>
            </a:p>
          </p:txBody>
        </p:sp>
        <p:sp>
          <p:nvSpPr>
            <p:cNvPr id="613" name="Google Shape;613;p76"/>
            <p:cNvSpPr/>
            <p:nvPr/>
          </p:nvSpPr>
          <p:spPr>
            <a:xfrm>
              <a:off x="665089" y="267073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Plan/Tp Data &amp; Wifi</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(47,718, 10.50%)</a:t>
              </a:r>
              <a:endParaRPr sz="900" b="1">
                <a:latin typeface="Verizon NHG TX"/>
                <a:ea typeface="Verizon NHG TX"/>
                <a:cs typeface="Verizon NHG TX"/>
                <a:sym typeface="Verizon NHG TX"/>
              </a:endParaRPr>
            </a:p>
          </p:txBody>
        </p:sp>
        <p:sp>
          <p:nvSpPr>
            <p:cNvPr id="614" name="Google Shape;614;p76"/>
            <p:cNvSpPr/>
            <p:nvPr/>
          </p:nvSpPr>
          <p:spPr>
            <a:xfrm>
              <a:off x="665089" y="3019544"/>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Coverage</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(35,644, 7.80%)</a:t>
              </a:r>
              <a:endParaRPr sz="900" b="1">
                <a:latin typeface="Verizon NHG TX"/>
                <a:ea typeface="Verizon NHG TX"/>
                <a:cs typeface="Verizon NHG TX"/>
                <a:sym typeface="Verizon NHG TX"/>
              </a:endParaRPr>
            </a:p>
          </p:txBody>
        </p:sp>
        <p:sp>
          <p:nvSpPr>
            <p:cNvPr id="615" name="Google Shape;615;p76"/>
            <p:cNvSpPr/>
            <p:nvPr/>
          </p:nvSpPr>
          <p:spPr>
            <a:xfrm>
              <a:off x="665089" y="3368353"/>
              <a:ext cx="762900" cy="3024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Family</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(34,049, 7.50%)</a:t>
              </a:r>
              <a:endParaRPr sz="900" b="1">
                <a:latin typeface="Verizon NHG TX"/>
                <a:ea typeface="Verizon NHG TX"/>
                <a:cs typeface="Verizon NHG TX"/>
                <a:sym typeface="Verizon NHG TX"/>
              </a:endParaRPr>
            </a:p>
          </p:txBody>
        </p:sp>
        <p:sp>
          <p:nvSpPr>
            <p:cNvPr id="616" name="Google Shape;616;p76"/>
            <p:cNvSpPr/>
            <p:nvPr/>
          </p:nvSpPr>
          <p:spPr>
            <a:xfrm>
              <a:off x="665100" y="3717175"/>
              <a:ext cx="762900" cy="3003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Cruise Plan</a:t>
              </a:r>
              <a:endParaRPr sz="900" b="1">
                <a:solidFill>
                  <a:schemeClr val="dk1"/>
                </a:solidFill>
                <a:latin typeface="Verizon NHG TX"/>
                <a:ea typeface="Verizon NHG TX"/>
                <a:cs typeface="Verizon NHG TX"/>
                <a:sym typeface="Verizon NHG TX"/>
              </a:endParaRPr>
            </a:p>
            <a:p>
              <a:pPr marL="0" marR="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(32,792, 7.20%)</a:t>
              </a:r>
              <a:endParaRPr sz="900" b="1">
                <a:latin typeface="Verizon NHG TX"/>
                <a:ea typeface="Verizon NHG TX"/>
                <a:cs typeface="Verizon NHG TX"/>
                <a:sym typeface="Verizon NHG TX"/>
              </a:endParaRPr>
            </a:p>
          </p:txBody>
        </p:sp>
        <p:sp>
          <p:nvSpPr>
            <p:cNvPr id="617" name="Google Shape;617;p76"/>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 name="Google Shape;618;p76"/>
            <p:cNvCxnSpPr>
              <a:stCxn id="617" idx="2"/>
              <a:endCxn id="611" idx="1"/>
            </p:cNvCxnSpPr>
            <p:nvPr/>
          </p:nvCxnSpPr>
          <p:spPr>
            <a:xfrm rot="-5400000" flipH="1">
              <a:off x="476500" y="1935525"/>
              <a:ext cx="232200" cy="145200"/>
            </a:xfrm>
            <a:prstGeom prst="bentConnector2">
              <a:avLst/>
            </a:prstGeom>
            <a:noFill/>
            <a:ln w="9525" cap="flat" cmpd="sng">
              <a:solidFill>
                <a:schemeClr val="dk2"/>
              </a:solidFill>
              <a:prstDash val="solid"/>
              <a:round/>
              <a:headEnd type="none" w="med" len="med"/>
              <a:tailEnd type="triangle" w="med" len="med"/>
            </a:ln>
          </p:spPr>
        </p:cxnSp>
        <p:cxnSp>
          <p:nvCxnSpPr>
            <p:cNvPr id="619" name="Google Shape;619;p76"/>
            <p:cNvCxnSpPr>
              <a:stCxn id="617" idx="2"/>
              <a:endCxn id="612" idx="1"/>
            </p:cNvCxnSpPr>
            <p:nvPr/>
          </p:nvCxnSpPr>
          <p:spPr>
            <a:xfrm rot="-5400000" flipH="1">
              <a:off x="302050" y="2109975"/>
              <a:ext cx="581100" cy="145200"/>
            </a:xfrm>
            <a:prstGeom prst="bentConnector2">
              <a:avLst/>
            </a:prstGeom>
            <a:noFill/>
            <a:ln w="9525" cap="flat" cmpd="sng">
              <a:solidFill>
                <a:schemeClr val="dk2"/>
              </a:solidFill>
              <a:prstDash val="solid"/>
              <a:round/>
              <a:headEnd type="none" w="med" len="med"/>
              <a:tailEnd type="triangle" w="med" len="med"/>
            </a:ln>
          </p:spPr>
        </p:cxnSp>
        <p:cxnSp>
          <p:nvCxnSpPr>
            <p:cNvPr id="620" name="Google Shape;620;p76"/>
            <p:cNvCxnSpPr>
              <a:stCxn id="617" idx="2"/>
              <a:endCxn id="613" idx="1"/>
            </p:cNvCxnSpPr>
            <p:nvPr/>
          </p:nvCxnSpPr>
          <p:spPr>
            <a:xfrm rot="-5400000" flipH="1">
              <a:off x="127600" y="2284425"/>
              <a:ext cx="930000" cy="145200"/>
            </a:xfrm>
            <a:prstGeom prst="bentConnector2">
              <a:avLst/>
            </a:prstGeom>
            <a:noFill/>
            <a:ln w="9525" cap="flat" cmpd="sng">
              <a:solidFill>
                <a:schemeClr val="dk2"/>
              </a:solidFill>
              <a:prstDash val="solid"/>
              <a:round/>
              <a:headEnd type="none" w="med" len="med"/>
              <a:tailEnd type="triangle" w="med" len="med"/>
            </a:ln>
          </p:spPr>
        </p:cxnSp>
        <p:cxnSp>
          <p:nvCxnSpPr>
            <p:cNvPr id="621" name="Google Shape;621;p76"/>
            <p:cNvCxnSpPr>
              <a:stCxn id="617" idx="2"/>
              <a:endCxn id="614" idx="1"/>
            </p:cNvCxnSpPr>
            <p:nvPr/>
          </p:nvCxnSpPr>
          <p:spPr>
            <a:xfrm rot="-5400000" flipH="1">
              <a:off x="-46700" y="2458725"/>
              <a:ext cx="1278600" cy="145200"/>
            </a:xfrm>
            <a:prstGeom prst="bentConnector2">
              <a:avLst/>
            </a:prstGeom>
            <a:noFill/>
            <a:ln w="9525" cap="flat" cmpd="sng">
              <a:solidFill>
                <a:schemeClr val="dk2"/>
              </a:solidFill>
              <a:prstDash val="solid"/>
              <a:round/>
              <a:headEnd type="none" w="med" len="med"/>
              <a:tailEnd type="triangle" w="med" len="med"/>
            </a:ln>
          </p:spPr>
        </p:cxnSp>
        <p:cxnSp>
          <p:nvCxnSpPr>
            <p:cNvPr id="622" name="Google Shape;622;p76"/>
            <p:cNvCxnSpPr>
              <a:stCxn id="617" idx="2"/>
              <a:endCxn id="615" idx="1"/>
            </p:cNvCxnSpPr>
            <p:nvPr/>
          </p:nvCxnSpPr>
          <p:spPr>
            <a:xfrm rot="-5400000" flipH="1">
              <a:off x="-221150" y="2633175"/>
              <a:ext cx="1627500" cy="145200"/>
            </a:xfrm>
            <a:prstGeom prst="bentConnector2">
              <a:avLst/>
            </a:prstGeom>
            <a:noFill/>
            <a:ln w="9525" cap="flat" cmpd="sng">
              <a:solidFill>
                <a:schemeClr val="dk2"/>
              </a:solidFill>
              <a:prstDash val="solid"/>
              <a:round/>
              <a:headEnd type="none" w="med" len="med"/>
              <a:tailEnd type="triangle" w="med" len="med"/>
            </a:ln>
          </p:spPr>
        </p:cxnSp>
        <p:cxnSp>
          <p:nvCxnSpPr>
            <p:cNvPr id="623" name="Google Shape;623;p76"/>
            <p:cNvCxnSpPr>
              <a:stCxn id="617" idx="2"/>
              <a:endCxn id="616" idx="1"/>
            </p:cNvCxnSpPr>
            <p:nvPr/>
          </p:nvCxnSpPr>
          <p:spPr>
            <a:xfrm rot="-5400000" flipH="1">
              <a:off x="-395000" y="2807025"/>
              <a:ext cx="1975200" cy="145200"/>
            </a:xfrm>
            <a:prstGeom prst="bentConnector2">
              <a:avLst/>
            </a:prstGeom>
            <a:noFill/>
            <a:ln w="9525" cap="flat" cmpd="sng">
              <a:solidFill>
                <a:schemeClr val="dk2"/>
              </a:solidFill>
              <a:prstDash val="solid"/>
              <a:round/>
              <a:headEnd type="none" w="med" len="med"/>
              <a:tailEnd type="triangle" w="med" len="med"/>
            </a:ln>
          </p:spPr>
        </p:cxnSp>
      </p:grpSp>
      <p:sp>
        <p:nvSpPr>
          <p:cNvPr id="624" name="Google Shape;624;p76"/>
          <p:cNvSpPr/>
          <p:nvPr/>
        </p:nvSpPr>
        <p:spPr>
          <a:xfrm>
            <a:off x="3117100" y="1185450"/>
            <a:ext cx="2655300" cy="364800"/>
          </a:xfrm>
          <a:prstGeom prst="rect">
            <a:avLst/>
          </a:prstGeom>
          <a:solidFill>
            <a:srgbClr val="000000"/>
          </a:soli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600" b="1">
                <a:solidFill>
                  <a:schemeClr val="lt1"/>
                </a:solidFill>
                <a:latin typeface="Verizon NHG TX"/>
                <a:ea typeface="Verizon NHG TX"/>
                <a:cs typeface="Verizon NHG TX"/>
                <a:sym typeface="Verizon NHG TX"/>
              </a:rPr>
              <a:t>Call During/ After Travel</a:t>
            </a:r>
            <a:endParaRPr sz="1600" b="1">
              <a:solidFill>
                <a:srgbClr val="FFFFFF"/>
              </a:solidFill>
              <a:latin typeface="Verizon NHG TX"/>
              <a:ea typeface="Verizon NHG TX"/>
              <a:cs typeface="Verizon NHG TX"/>
              <a:sym typeface="Verizon NHG TX"/>
            </a:endParaRPr>
          </a:p>
        </p:txBody>
      </p:sp>
      <p:grpSp>
        <p:nvGrpSpPr>
          <p:cNvPr id="625" name="Google Shape;625;p76"/>
          <p:cNvGrpSpPr/>
          <p:nvPr/>
        </p:nvGrpSpPr>
        <p:grpSpPr>
          <a:xfrm>
            <a:off x="3117091" y="1439995"/>
            <a:ext cx="1803076" cy="2998719"/>
            <a:chOff x="440500" y="1794225"/>
            <a:chExt cx="987500" cy="2223250"/>
          </a:xfrm>
        </p:grpSpPr>
        <p:sp>
          <p:nvSpPr>
            <p:cNvPr id="626" name="Google Shape;626;p76"/>
            <p:cNvSpPr/>
            <p:nvPr/>
          </p:nvSpPr>
          <p:spPr>
            <a:xfrm>
              <a:off x="665089" y="197311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Bill Details</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(55,031, 36.10%)</a:t>
              </a:r>
              <a:endParaRPr sz="900" b="1">
                <a:solidFill>
                  <a:schemeClr val="dk1"/>
                </a:solidFill>
                <a:latin typeface="Verizon NHG TX"/>
                <a:ea typeface="Verizon NHG TX"/>
                <a:cs typeface="Verizon NHG TX"/>
                <a:sym typeface="Verizon NHG TX"/>
              </a:endParaRPr>
            </a:p>
          </p:txBody>
        </p:sp>
        <p:sp>
          <p:nvSpPr>
            <p:cNvPr id="627" name="Google Shape;627;p76"/>
            <p:cNvSpPr/>
            <p:nvPr/>
          </p:nvSpPr>
          <p:spPr>
            <a:xfrm>
              <a:off x="665089" y="232192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Plan/Tp Enquiry</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(30,290, 19.90%)</a:t>
              </a:r>
              <a:endParaRPr sz="900" b="1">
                <a:solidFill>
                  <a:schemeClr val="dk1"/>
                </a:solidFill>
                <a:latin typeface="Verizon NHG TX"/>
                <a:ea typeface="Verizon NHG TX"/>
                <a:cs typeface="Verizon NHG TX"/>
                <a:sym typeface="Verizon NHG TX"/>
              </a:endParaRPr>
            </a:p>
          </p:txBody>
        </p:sp>
        <p:sp>
          <p:nvSpPr>
            <p:cNvPr id="628" name="Google Shape;628;p76"/>
            <p:cNvSpPr/>
            <p:nvPr/>
          </p:nvSpPr>
          <p:spPr>
            <a:xfrm>
              <a:off x="665089" y="267073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Plan /Tp Data &amp; Wifi</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(12,907, 8.50%)</a:t>
              </a:r>
              <a:endParaRPr sz="900" b="1">
                <a:solidFill>
                  <a:schemeClr val="dk1"/>
                </a:solidFill>
                <a:latin typeface="Verizon NHG TX"/>
                <a:ea typeface="Verizon NHG TX"/>
                <a:cs typeface="Verizon NHG TX"/>
                <a:sym typeface="Verizon NHG TX"/>
              </a:endParaRPr>
            </a:p>
          </p:txBody>
        </p:sp>
        <p:sp>
          <p:nvSpPr>
            <p:cNvPr id="629" name="Google Shape;629;p76"/>
            <p:cNvSpPr/>
            <p:nvPr/>
          </p:nvSpPr>
          <p:spPr>
            <a:xfrm>
              <a:off x="665089" y="3019544"/>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Phone Settings</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(10,292, 6.80%)</a:t>
              </a:r>
              <a:endParaRPr sz="900" b="1">
                <a:solidFill>
                  <a:schemeClr val="dk1"/>
                </a:solidFill>
                <a:latin typeface="Verizon NHG TX"/>
                <a:ea typeface="Verizon NHG TX"/>
                <a:cs typeface="Verizon NHG TX"/>
                <a:sym typeface="Verizon NHG TX"/>
              </a:endParaRPr>
            </a:p>
          </p:txBody>
        </p:sp>
        <p:sp>
          <p:nvSpPr>
            <p:cNvPr id="630" name="Google Shape;630;p76"/>
            <p:cNvSpPr/>
            <p:nvPr/>
          </p:nvSpPr>
          <p:spPr>
            <a:xfrm>
              <a:off x="665089" y="3368353"/>
              <a:ext cx="762900" cy="3024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Family</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(9,938, 6.50%)</a:t>
              </a:r>
              <a:endParaRPr sz="900" b="1">
                <a:solidFill>
                  <a:schemeClr val="dk1"/>
                </a:solidFill>
                <a:latin typeface="Verizon NHG TX"/>
                <a:ea typeface="Verizon NHG TX"/>
                <a:cs typeface="Verizon NHG TX"/>
                <a:sym typeface="Verizon NHG TX"/>
              </a:endParaRPr>
            </a:p>
          </p:txBody>
        </p:sp>
        <p:sp>
          <p:nvSpPr>
            <p:cNvPr id="631" name="Google Shape;631;p76"/>
            <p:cNvSpPr/>
            <p:nvPr/>
          </p:nvSpPr>
          <p:spPr>
            <a:xfrm>
              <a:off x="665100" y="3717175"/>
              <a:ext cx="762900" cy="300300"/>
            </a:xfrm>
            <a:prstGeom prst="rect">
              <a:avLst/>
            </a:prstGeom>
            <a:solidFill>
              <a:srgbClr val="D9D9D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900" b="1">
                  <a:solidFill>
                    <a:schemeClr val="dk1"/>
                  </a:solidFill>
                  <a:latin typeface="Verizon NHG TX"/>
                  <a:ea typeface="Verizon NHG TX"/>
                  <a:cs typeface="Verizon NHG TX"/>
                  <a:sym typeface="Verizon NHG TX"/>
                </a:rPr>
                <a:t>Coverage</a:t>
              </a:r>
              <a:endParaRPr sz="900" b="1">
                <a:solidFill>
                  <a:schemeClr val="dk1"/>
                </a:solidFill>
                <a:latin typeface="Verizon NHG TX"/>
                <a:ea typeface="Verizon NHG TX"/>
                <a:cs typeface="Verizon NHG TX"/>
                <a:sym typeface="Verizon NHG TX"/>
              </a:endParaRPr>
            </a:p>
            <a:p>
              <a:pPr marL="0" lvl="0" indent="0" algn="ctr" rtl="0">
                <a:spcBef>
                  <a:spcPts val="0"/>
                </a:spcBef>
                <a:spcAft>
                  <a:spcPts val="0"/>
                </a:spcAft>
                <a:buClr>
                  <a:schemeClr val="dk1"/>
                </a:buClr>
                <a:buSzPts val="1100"/>
                <a:buFont typeface="Arial"/>
                <a:buNone/>
              </a:pPr>
              <a:r>
                <a:rPr lang="en-US" sz="900">
                  <a:solidFill>
                    <a:schemeClr val="dk1"/>
                  </a:solidFill>
                  <a:latin typeface="Verizon NHG TX"/>
                  <a:ea typeface="Verizon NHG TX"/>
                  <a:cs typeface="Verizon NHG TX"/>
                  <a:sym typeface="Verizon NHG TX"/>
                </a:rPr>
                <a:t>(7,985, 5.20%)</a:t>
              </a:r>
              <a:endParaRPr sz="900" b="1">
                <a:solidFill>
                  <a:schemeClr val="dk1"/>
                </a:solidFill>
                <a:latin typeface="Verizon NHG TX"/>
                <a:ea typeface="Verizon NHG TX"/>
                <a:cs typeface="Verizon NHG TX"/>
                <a:sym typeface="Verizon NHG TX"/>
              </a:endParaRPr>
            </a:p>
          </p:txBody>
        </p:sp>
        <p:sp>
          <p:nvSpPr>
            <p:cNvPr id="632" name="Google Shape;632;p76"/>
            <p:cNvSpPr/>
            <p:nvPr/>
          </p:nvSpPr>
          <p:spPr>
            <a:xfrm>
              <a:off x="440500" y="1794225"/>
              <a:ext cx="159000" cy="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 name="Google Shape;633;p76"/>
            <p:cNvCxnSpPr>
              <a:stCxn id="632" idx="2"/>
              <a:endCxn id="626" idx="1"/>
            </p:cNvCxnSpPr>
            <p:nvPr/>
          </p:nvCxnSpPr>
          <p:spPr>
            <a:xfrm rot="-5400000" flipH="1">
              <a:off x="476500" y="1935525"/>
              <a:ext cx="232200" cy="145200"/>
            </a:xfrm>
            <a:prstGeom prst="bentConnector2">
              <a:avLst/>
            </a:prstGeom>
            <a:noFill/>
            <a:ln w="9525" cap="flat" cmpd="sng">
              <a:solidFill>
                <a:schemeClr val="dk2"/>
              </a:solidFill>
              <a:prstDash val="solid"/>
              <a:round/>
              <a:headEnd type="none" w="med" len="med"/>
              <a:tailEnd type="triangle" w="med" len="med"/>
            </a:ln>
          </p:spPr>
        </p:cxnSp>
        <p:cxnSp>
          <p:nvCxnSpPr>
            <p:cNvPr id="634" name="Google Shape;634;p76"/>
            <p:cNvCxnSpPr>
              <a:stCxn id="632" idx="2"/>
              <a:endCxn id="627" idx="1"/>
            </p:cNvCxnSpPr>
            <p:nvPr/>
          </p:nvCxnSpPr>
          <p:spPr>
            <a:xfrm rot="-5400000" flipH="1">
              <a:off x="302050" y="2109975"/>
              <a:ext cx="581100" cy="145200"/>
            </a:xfrm>
            <a:prstGeom prst="bentConnector2">
              <a:avLst/>
            </a:prstGeom>
            <a:noFill/>
            <a:ln w="9525" cap="flat" cmpd="sng">
              <a:solidFill>
                <a:schemeClr val="dk2"/>
              </a:solidFill>
              <a:prstDash val="solid"/>
              <a:round/>
              <a:headEnd type="none" w="med" len="med"/>
              <a:tailEnd type="triangle" w="med" len="med"/>
            </a:ln>
          </p:spPr>
        </p:cxnSp>
        <p:cxnSp>
          <p:nvCxnSpPr>
            <p:cNvPr id="635" name="Google Shape;635;p76"/>
            <p:cNvCxnSpPr>
              <a:stCxn id="632" idx="2"/>
              <a:endCxn id="628" idx="1"/>
            </p:cNvCxnSpPr>
            <p:nvPr/>
          </p:nvCxnSpPr>
          <p:spPr>
            <a:xfrm rot="-5400000" flipH="1">
              <a:off x="127600" y="2284425"/>
              <a:ext cx="930000" cy="145200"/>
            </a:xfrm>
            <a:prstGeom prst="bentConnector2">
              <a:avLst/>
            </a:prstGeom>
            <a:noFill/>
            <a:ln w="9525" cap="flat" cmpd="sng">
              <a:solidFill>
                <a:schemeClr val="dk2"/>
              </a:solidFill>
              <a:prstDash val="solid"/>
              <a:round/>
              <a:headEnd type="none" w="med" len="med"/>
              <a:tailEnd type="triangle" w="med" len="med"/>
            </a:ln>
          </p:spPr>
        </p:cxnSp>
        <p:cxnSp>
          <p:nvCxnSpPr>
            <p:cNvPr id="636" name="Google Shape;636;p76"/>
            <p:cNvCxnSpPr>
              <a:stCxn id="632" idx="2"/>
              <a:endCxn id="629" idx="1"/>
            </p:cNvCxnSpPr>
            <p:nvPr/>
          </p:nvCxnSpPr>
          <p:spPr>
            <a:xfrm rot="-5400000" flipH="1">
              <a:off x="-46700" y="2458725"/>
              <a:ext cx="1278600" cy="145200"/>
            </a:xfrm>
            <a:prstGeom prst="bentConnector2">
              <a:avLst/>
            </a:prstGeom>
            <a:noFill/>
            <a:ln w="9525" cap="flat" cmpd="sng">
              <a:solidFill>
                <a:schemeClr val="dk2"/>
              </a:solidFill>
              <a:prstDash val="solid"/>
              <a:round/>
              <a:headEnd type="none" w="med" len="med"/>
              <a:tailEnd type="triangle" w="med" len="med"/>
            </a:ln>
          </p:spPr>
        </p:cxnSp>
        <p:cxnSp>
          <p:nvCxnSpPr>
            <p:cNvPr id="637" name="Google Shape;637;p76"/>
            <p:cNvCxnSpPr>
              <a:stCxn id="632" idx="2"/>
              <a:endCxn id="630" idx="1"/>
            </p:cNvCxnSpPr>
            <p:nvPr/>
          </p:nvCxnSpPr>
          <p:spPr>
            <a:xfrm rot="-5400000" flipH="1">
              <a:off x="-221150" y="2633175"/>
              <a:ext cx="1627500" cy="145200"/>
            </a:xfrm>
            <a:prstGeom prst="bentConnector2">
              <a:avLst/>
            </a:prstGeom>
            <a:noFill/>
            <a:ln w="9525" cap="flat" cmpd="sng">
              <a:solidFill>
                <a:schemeClr val="dk2"/>
              </a:solidFill>
              <a:prstDash val="solid"/>
              <a:round/>
              <a:headEnd type="none" w="med" len="med"/>
              <a:tailEnd type="triangle" w="med" len="med"/>
            </a:ln>
          </p:spPr>
        </p:cxnSp>
        <p:cxnSp>
          <p:nvCxnSpPr>
            <p:cNvPr id="638" name="Google Shape;638;p76"/>
            <p:cNvCxnSpPr>
              <a:stCxn id="632" idx="2"/>
              <a:endCxn id="631" idx="1"/>
            </p:cNvCxnSpPr>
            <p:nvPr/>
          </p:nvCxnSpPr>
          <p:spPr>
            <a:xfrm rot="-5400000" flipH="1">
              <a:off x="-395000" y="2807025"/>
              <a:ext cx="1975200" cy="145200"/>
            </a:xfrm>
            <a:prstGeom prst="bentConnector2">
              <a:avLst/>
            </a:prstGeom>
            <a:noFill/>
            <a:ln w="9525" cap="flat" cmpd="sng">
              <a:solidFill>
                <a:schemeClr val="dk2"/>
              </a:solidFill>
              <a:prstDash val="solid"/>
              <a:round/>
              <a:headEnd type="none" w="med" len="med"/>
              <a:tailEnd type="triangle" w="med" len="med"/>
            </a:ln>
          </p:spPr>
        </p:cxnSp>
      </p:grpSp>
      <p:graphicFrame>
        <p:nvGraphicFramePr>
          <p:cNvPr id="639" name="Google Shape;639;p76"/>
          <p:cNvGraphicFramePr/>
          <p:nvPr>
            <p:extLst>
              <p:ext uri="{D42A27DB-BD31-4B8C-83A1-F6EECF244321}">
                <p14:modId xmlns:p14="http://schemas.microsoft.com/office/powerpoint/2010/main" val="3969598784"/>
              </p:ext>
            </p:extLst>
          </p:nvPr>
        </p:nvGraphicFramePr>
        <p:xfrm>
          <a:off x="5071100" y="3888575"/>
          <a:ext cx="3889000" cy="806365"/>
        </p:xfrm>
        <a:graphic>
          <a:graphicData uri="http://schemas.openxmlformats.org/drawingml/2006/table">
            <a:tbl>
              <a:tblPr>
                <a:noFill/>
                <a:tableStyleId>{6F840020-0B92-4D9B-80F3-2EBCC80E91FB}</a:tableStyleId>
              </a:tblPr>
              <a:tblGrid>
                <a:gridCol w="3889000"/>
              </a:tblGrid>
              <a:tr h="223175">
                <a:tc>
                  <a:txBody>
                    <a:bodyPr/>
                    <a:lstStyle/>
                    <a:p>
                      <a:pPr marL="0" lvl="0" indent="0" algn="ctr" rtl="0">
                        <a:spcBef>
                          <a:spcPts val="0"/>
                        </a:spcBef>
                        <a:spcAft>
                          <a:spcPts val="0"/>
                        </a:spcAft>
                        <a:buNone/>
                      </a:pPr>
                      <a:r>
                        <a:rPr lang="en-US" sz="1600" b="1" dirty="0">
                          <a:solidFill>
                            <a:srgbClr val="FFFFFF"/>
                          </a:solidFill>
                          <a:latin typeface="Verizon NHG TX"/>
                          <a:ea typeface="Verizon NHG TX"/>
                          <a:cs typeface="Verizon NHG TX"/>
                          <a:sym typeface="Verizon NHG TX"/>
                        </a:rPr>
                        <a:t>Observations</a:t>
                      </a:r>
                      <a:endParaRPr dirty="0"/>
                    </a:p>
                  </a:txBody>
                  <a:tcPr marL="91425" marR="91425" marT="45700" marB="45700">
                    <a:solidFill>
                      <a:srgbClr val="000000"/>
                    </a:solidFill>
                  </a:tcPr>
                </a:tc>
              </a:tr>
              <a:tr h="471125">
                <a:tc>
                  <a:txBody>
                    <a:bodyPr/>
                    <a:lstStyle/>
                    <a:p>
                      <a:pPr marL="285750" lvl="0" indent="-177800" algn="l" rtl="0">
                        <a:spcBef>
                          <a:spcPts val="0"/>
                        </a:spcBef>
                        <a:spcAft>
                          <a:spcPts val="0"/>
                        </a:spcAft>
                        <a:buSzPts val="1000"/>
                        <a:buFont typeface="Verizon NHG TX"/>
                        <a:buChar char="●"/>
                      </a:pPr>
                      <a:r>
                        <a:rPr lang="en-US" sz="1000" dirty="0">
                          <a:latin typeface="Verizon NHG TX"/>
                          <a:ea typeface="Verizon NHG TX"/>
                          <a:cs typeface="Verizon NHG TX"/>
                          <a:sym typeface="Verizon NHG TX"/>
                        </a:rPr>
                        <a:t>On average 73 % </a:t>
                      </a:r>
                      <a:r>
                        <a:rPr lang="en-US" sz="1000" dirty="0" smtClean="0">
                          <a:latin typeface="Verizon NHG TX"/>
                          <a:ea typeface="Verizon NHG TX"/>
                          <a:cs typeface="Verizon NHG TX"/>
                          <a:sym typeface="Verizon NHG TX"/>
                        </a:rPr>
                        <a:t>travelers </a:t>
                      </a:r>
                      <a:r>
                        <a:rPr lang="en-US" sz="1000" dirty="0">
                          <a:latin typeface="Verizon NHG TX"/>
                          <a:ea typeface="Verizon NHG TX"/>
                          <a:cs typeface="Verizon NHG TX"/>
                          <a:sym typeface="Verizon NHG TX"/>
                        </a:rPr>
                        <a:t>calling before travel</a:t>
                      </a:r>
                      <a:r>
                        <a:rPr lang="en-US" sz="1000" dirty="0">
                          <a:solidFill>
                            <a:srgbClr val="000000"/>
                          </a:solidFill>
                          <a:latin typeface="Verizon NHG TX"/>
                          <a:ea typeface="Verizon NHG TX"/>
                          <a:cs typeface="Verizon NHG TX"/>
                          <a:sym typeface="Verizon NHG TX"/>
                        </a:rPr>
                        <a:t> </a:t>
                      </a:r>
                      <a:endParaRPr sz="1000" dirty="0">
                        <a:solidFill>
                          <a:srgbClr val="000000"/>
                        </a:solidFill>
                        <a:latin typeface="Verizon NHG TX"/>
                        <a:ea typeface="Verizon NHG TX"/>
                        <a:cs typeface="Verizon NHG TX"/>
                        <a:sym typeface="Verizon NHG TX"/>
                      </a:endParaRPr>
                    </a:p>
                    <a:p>
                      <a:pPr marL="285750" lvl="0" indent="-177800" algn="l" rtl="0">
                        <a:spcBef>
                          <a:spcPts val="0"/>
                        </a:spcBef>
                        <a:spcAft>
                          <a:spcPts val="0"/>
                        </a:spcAft>
                        <a:buSzPts val="1000"/>
                        <a:buFont typeface="Verizon NHG TX"/>
                        <a:buChar char="●"/>
                      </a:pPr>
                      <a:r>
                        <a:rPr lang="en-US" sz="1000" dirty="0" smtClean="0">
                          <a:latin typeface="Verizon NHG TX"/>
                          <a:ea typeface="Verizon NHG TX"/>
                          <a:cs typeface="Verizon NHG TX"/>
                          <a:sym typeface="Verizon NHG TX"/>
                        </a:rPr>
                        <a:t>Billing </a:t>
                      </a:r>
                      <a:r>
                        <a:rPr lang="en-US" sz="1000" dirty="0">
                          <a:latin typeface="Verizon NHG TX"/>
                          <a:ea typeface="Verizon NHG TX"/>
                          <a:cs typeface="Verizon NHG TX"/>
                          <a:sym typeface="Verizon NHG TX"/>
                        </a:rPr>
                        <a:t>related </a:t>
                      </a:r>
                      <a:r>
                        <a:rPr lang="en-US" sz="1000" dirty="0" smtClean="0">
                          <a:latin typeface="Verizon NHG TX"/>
                          <a:ea typeface="Verizon NHG TX"/>
                          <a:cs typeface="Verizon NHG TX"/>
                          <a:sym typeface="Verizon NHG TX"/>
                        </a:rPr>
                        <a:t>call </a:t>
                      </a:r>
                      <a:r>
                        <a:rPr lang="en-US" sz="1000" dirty="0">
                          <a:latin typeface="Verizon NHG TX"/>
                          <a:ea typeface="Verizon NHG TX"/>
                          <a:cs typeface="Verizon NHG TX"/>
                          <a:sym typeface="Verizon NHG TX"/>
                        </a:rPr>
                        <a:t>volume significantly high after travel</a:t>
                      </a:r>
                      <a:endParaRPr sz="1000" dirty="0">
                        <a:latin typeface="Verizon NHG TX"/>
                        <a:ea typeface="Verizon NHG TX"/>
                        <a:cs typeface="Verizon NHG TX"/>
                        <a:sym typeface="Verizon NHG TX"/>
                      </a:endParaRPr>
                    </a:p>
                  </a:txBody>
                  <a:tcPr marL="91425" marR="91425" marT="45700" marB="45700">
                    <a:solidFill>
                      <a:srgbClr val="FFFFFF"/>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7"/>
          <p:cNvSpPr/>
          <p:nvPr/>
        </p:nvSpPr>
        <p:spPr>
          <a:xfrm>
            <a:off x="4572000" y="1682575"/>
            <a:ext cx="1095900" cy="1060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6" name="Google Shape;646;p77"/>
          <p:cNvPicPr preferRelativeResize="0"/>
          <p:nvPr/>
        </p:nvPicPr>
        <p:blipFill rotWithShape="1">
          <a:blip r:embed="rId3">
            <a:alphaModFix/>
          </a:blip>
          <a:srcRect l="26050" t="28330" r="20413" b="20093"/>
          <a:stretch/>
        </p:blipFill>
        <p:spPr>
          <a:xfrm>
            <a:off x="0" y="1419511"/>
            <a:ext cx="5761350" cy="3714976"/>
          </a:xfrm>
          <a:prstGeom prst="rect">
            <a:avLst/>
          </a:prstGeom>
          <a:noFill/>
          <a:ln>
            <a:noFill/>
          </a:ln>
        </p:spPr>
      </p:pic>
      <p:sp>
        <p:nvSpPr>
          <p:cNvPr id="647" name="Google Shape;647;p77"/>
          <p:cNvSpPr txBox="1">
            <a:spLocks noGrp="1"/>
          </p:cNvSpPr>
          <p:nvPr>
            <p:ph type="title"/>
          </p:nvPr>
        </p:nvSpPr>
        <p:spPr>
          <a:xfrm>
            <a:off x="457200" y="594360"/>
            <a:ext cx="82296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NLP Approach: </a:t>
            </a:r>
            <a:r>
              <a:rPr lang="en-US" b="0"/>
              <a:t>Text Cleaning</a:t>
            </a:r>
            <a:endParaRPr b="0"/>
          </a:p>
        </p:txBody>
      </p:sp>
      <p:sp>
        <p:nvSpPr>
          <p:cNvPr id="648" name="Google Shape;648;p77"/>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8</a:t>
            </a:fld>
            <a:endParaRPr/>
          </a:p>
        </p:txBody>
      </p:sp>
      <p:sp>
        <p:nvSpPr>
          <p:cNvPr id="649" name="Google Shape;649;p77"/>
          <p:cNvSpPr txBox="1"/>
          <p:nvPr/>
        </p:nvSpPr>
        <p:spPr>
          <a:xfrm>
            <a:off x="321675" y="1740925"/>
            <a:ext cx="4167900" cy="2534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600">
                <a:solidFill>
                  <a:schemeClr val="dk1"/>
                </a:solidFill>
                <a:latin typeface="Times New Roman"/>
                <a:ea typeface="Times New Roman"/>
                <a:cs typeface="Times New Roman"/>
                <a:sym typeface="Times New Roman"/>
              </a:rPr>
              <a:t>"utterances":[{"channel": "channel_1","utterance":"THANK YOU FOR CALLING MY NAME IS A RECEIVE MAY I HAVE YOUR NAME PLEASE.","utteranceStartTime":0.9,"utteranceConfidence":0.94},{"channel": "channel_2","utterance":"YES THIS . IS NANCY SHOULD BELSKY.","utteranceStartTime":5.42,"utteranceConfidence":0.86},{"channel": "channel_1","utterance":"IN HOW . ARE YOU DOING TODAY.","utteranceStartTime":8.46,"utteranceConfidence":0.8},{"channel": "channel_2","utterance":"I'M GOOD . HOW ARE YOU.","utteranceStartTime":10.96,"utteranceConfidence":0.8},{"channel": "channel_1","utterance":"WELL THANK . YOU FOR ASKING HOW MAY I ASSIST YOU TODAY.","utteranceStartTime":12.28,"utteranceConfidence":0.92},{"channel": "channel_2","utterance":"YES I . WANT TO ACTIVATE . THE TEN DOLLAR DAY INTERNATIONAL . PLAN ..","utteranceStartTime":16.0,"utteranceConfidence":0.7},{"channel": "channel_1","utterance":"OKAY YES . MA'AM I CAN DEFINITELY ASSIST YOU WITH ACTIVATING THE TRAVEL PASS ON WHERE WERE YOU TRAVELING TO.","utteranceStartTime":21.6,"utteranceConfidence":0.87},{"channel": "channel_2","utterance":"GOING TO . SPAIN . AND ITALY AND FRANCE.","utteranceStartTime":28.88,"utteranceConfidence":0.77},{"channel": "channel_1","utterance":"THAT SOUNDS . LIKE ON MARCH TRUE AND . WILL YOU BE LEAVING IN COMING BACK.","utteranceStartTime":32.8,"utteranceConfidence":0.77},{"channel": "channel_2","utterance":"I'LL BE . LEAVING THE US ON . FRIDAY UNTIL . THE TWENTY SIX AND . RETURNING . NOVEMBER . FOUR ..","utteranceStartTime":40.76,"utteranceConfidence":0.57},{"channel": "channel_1","utterance":"ALRIGHT AND . CAN I GET THE PIN NUMBER ON YOUR ACCOUNT.","utteranceStartTime":54.91,"utteranceConfidence":0.85},{"channel": "channel_2","utterance":"CAN I . HAVE ONE.","utteranceStartTime":59.97,"utteranceConfidence":0.7},{"channel": "channel_1","utterance":"YEP IT . IS SHOWING THAT YOU GOT ONE.","utteranceStartTime":69.82,"utteranceConfidence":0.82},{"channel": "channel_3","utterance":"NO NO . NO YOU KNOW.","utteranceStartTime":72.7,"utteranceConfidence":0.83},{"channel": "channel_1","utterance":"TEMPORARY ONE . THAT WE CAN USE TO YOUR PHONE GREAT . MM SEND TO THE FOUR ZERO FIVE SIX NUMBER AND . LET ME KNOW WHEN YOU RECEIVE.","utteranceStartTime":75.9,"utteranceConfidence":0.84},{"channel": "channel_2","utterance":"I THINK . I DID AND HOLD ON THE SECOND.","utteranceStartTime":99.23,"utteranceConfidence":0.85},{"channel":</a:t>
            </a:r>
            <a:endParaRPr sz="600">
              <a:solidFill>
                <a:schemeClr val="dk1"/>
              </a:solidFill>
              <a:latin typeface="Times New Roman"/>
              <a:ea typeface="Times New Roman"/>
              <a:cs typeface="Times New Roman"/>
              <a:sym typeface="Times New Roman"/>
            </a:endParaRPr>
          </a:p>
        </p:txBody>
      </p:sp>
      <p:sp>
        <p:nvSpPr>
          <p:cNvPr id="650" name="Google Shape;650;p77"/>
          <p:cNvSpPr txBox="1"/>
          <p:nvPr/>
        </p:nvSpPr>
        <p:spPr>
          <a:xfrm>
            <a:off x="4695900" y="1802575"/>
            <a:ext cx="907200" cy="858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900">
                <a:solidFill>
                  <a:srgbClr val="FFFFFF"/>
                </a:solidFill>
                <a:latin typeface="Verizon NHG TX"/>
                <a:ea typeface="Verizon NHG TX"/>
                <a:cs typeface="Verizon NHG TX"/>
                <a:sym typeface="Verizon NHG TX"/>
              </a:rPr>
              <a:t>Input text with JSON format. Length of the chat~9000 words &amp; symbols</a:t>
            </a:r>
            <a:endParaRPr sz="900">
              <a:solidFill>
                <a:srgbClr val="FFFFFF"/>
              </a:solidFill>
              <a:latin typeface="Verizon NHG TX"/>
              <a:ea typeface="Verizon NHG TX"/>
              <a:cs typeface="Verizon NHG TX"/>
              <a:sym typeface="Verizon NHG TX"/>
            </a:endParaRPr>
          </a:p>
        </p:txBody>
      </p:sp>
      <p:sp>
        <p:nvSpPr>
          <p:cNvPr id="651" name="Google Shape;651;p77"/>
          <p:cNvSpPr/>
          <p:nvPr/>
        </p:nvSpPr>
        <p:spPr>
          <a:xfrm>
            <a:off x="4725900" y="3041725"/>
            <a:ext cx="1240500" cy="6936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2" name="Google Shape;652;p77"/>
          <p:cNvPicPr preferRelativeResize="0"/>
          <p:nvPr/>
        </p:nvPicPr>
        <p:blipFill rotWithShape="1">
          <a:blip r:embed="rId4">
            <a:alphaModFix/>
          </a:blip>
          <a:srcRect l="20532" t="15149" r="24918" b="13726"/>
          <a:stretch/>
        </p:blipFill>
        <p:spPr>
          <a:xfrm>
            <a:off x="5363625" y="-29261"/>
            <a:ext cx="3780372" cy="4928625"/>
          </a:xfrm>
          <a:prstGeom prst="rect">
            <a:avLst/>
          </a:prstGeom>
          <a:noFill/>
          <a:ln>
            <a:noFill/>
          </a:ln>
        </p:spPr>
      </p:pic>
      <p:sp>
        <p:nvSpPr>
          <p:cNvPr id="653" name="Google Shape;653;p77"/>
          <p:cNvSpPr/>
          <p:nvPr/>
        </p:nvSpPr>
        <p:spPr>
          <a:xfrm rot="71795">
            <a:off x="6091186" y="839290"/>
            <a:ext cx="2657680" cy="3071771"/>
          </a:xfrm>
          <a:prstGeom prst="foldedCorner">
            <a:avLst>
              <a:gd name="adj" fmla="val 0"/>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r>
              <a:rPr lang="en-US" sz="900">
                <a:solidFill>
                  <a:srgbClr val="000000"/>
                </a:solidFill>
                <a:highlight>
                  <a:srgbClr val="FF0000"/>
                </a:highlight>
                <a:latin typeface="Verizon NHG TX"/>
                <a:ea typeface="Verizon NHG TX"/>
                <a:cs typeface="Verizon NHG TX"/>
                <a:sym typeface="Verizon NHG TX"/>
              </a:rPr>
              <a:t>'THANK YOU FOR</a:t>
            </a:r>
            <a:r>
              <a:rPr lang="en-US" sz="900">
                <a:solidFill>
                  <a:srgbClr val="000000"/>
                </a:solidFill>
                <a:latin typeface="Verizon NHG TX"/>
                <a:ea typeface="Verizon NHG TX"/>
                <a:cs typeface="Verizon NHG TX"/>
                <a:sym typeface="Verizon NHG TX"/>
              </a:rPr>
              <a:t> CALLING </a:t>
            </a:r>
            <a:r>
              <a:rPr lang="en-US" sz="900">
                <a:solidFill>
                  <a:srgbClr val="000000"/>
                </a:solidFill>
                <a:highlight>
                  <a:srgbClr val="FF0000"/>
                </a:highlight>
                <a:latin typeface="Verizon NHG TX"/>
                <a:ea typeface="Verizon NHG TX"/>
                <a:cs typeface="Verizon NHG TX"/>
                <a:sym typeface="Verizon NHG TX"/>
              </a:rPr>
              <a:t>MY NAME IS</a:t>
            </a:r>
            <a:r>
              <a:rPr lang="en-US" sz="900">
                <a:solidFill>
                  <a:srgbClr val="000000"/>
                </a:solidFill>
                <a:latin typeface="Verizon NHG TX"/>
                <a:ea typeface="Verizon NHG TX"/>
                <a:cs typeface="Verizon NHG TX"/>
                <a:sym typeface="Verizon NHG TX"/>
              </a:rPr>
              <a:t> RECEIVE </a:t>
            </a:r>
            <a:r>
              <a:rPr lang="en-US" sz="900">
                <a:solidFill>
                  <a:srgbClr val="000000"/>
                </a:solidFill>
                <a:highlight>
                  <a:srgbClr val="FF0000"/>
                </a:highlight>
                <a:latin typeface="Verizon NHG TX"/>
                <a:ea typeface="Verizon NHG TX"/>
                <a:cs typeface="Verizon NHG TX"/>
                <a:sym typeface="Verizon NHG TX"/>
              </a:rPr>
              <a:t>MAY HAVE YOUR NAME PLEASE YES THIS IS NANCY SHOULD BELSKY IN HOW ARE YOU DOING TODAY GOOD HOW ARE YOU WELL THANK YOU FOR ASKING HOW MAY ASSIST YOU TODAY YES WANT TO</a:t>
            </a:r>
            <a:r>
              <a:rPr lang="en-US" sz="900">
                <a:solidFill>
                  <a:srgbClr val="000000"/>
                </a:solidFill>
                <a:latin typeface="Verizon NHG TX"/>
                <a:ea typeface="Verizon NHG TX"/>
                <a:cs typeface="Verizon NHG TX"/>
                <a:sym typeface="Verizon NHG TX"/>
              </a:rPr>
              <a:t> ACTIVATE </a:t>
            </a:r>
            <a:r>
              <a:rPr lang="en-US" sz="900">
                <a:solidFill>
                  <a:srgbClr val="000000"/>
                </a:solidFill>
                <a:highlight>
                  <a:srgbClr val="FF0000"/>
                </a:highlight>
                <a:latin typeface="Verizon NHG TX"/>
                <a:ea typeface="Verizon NHG TX"/>
                <a:cs typeface="Verizon NHG TX"/>
                <a:sym typeface="Verizon NHG TX"/>
              </a:rPr>
              <a:t>THE</a:t>
            </a:r>
            <a:r>
              <a:rPr lang="en-US" sz="900">
                <a:solidFill>
                  <a:srgbClr val="000000"/>
                </a:solidFill>
                <a:latin typeface="Verizon NHG TX"/>
                <a:ea typeface="Verizon NHG TX"/>
                <a:cs typeface="Verizon NHG TX"/>
                <a:sym typeface="Verizon NHG TX"/>
              </a:rPr>
              <a:t> </a:t>
            </a:r>
            <a:r>
              <a:rPr lang="en-US" sz="900">
                <a:solidFill>
                  <a:srgbClr val="000000"/>
                </a:solidFill>
                <a:highlight>
                  <a:srgbClr val="00FFFF"/>
                </a:highlight>
                <a:latin typeface="Verizon NHG TX"/>
                <a:ea typeface="Verizon NHG TX"/>
                <a:cs typeface="Verizon NHG TX"/>
                <a:sym typeface="Verizon NHG TX"/>
              </a:rPr>
              <a:t>TEN DOLLAR</a:t>
            </a:r>
            <a:r>
              <a:rPr lang="en-US" sz="900">
                <a:solidFill>
                  <a:srgbClr val="000000"/>
                </a:solidFill>
                <a:latin typeface="Verizon NHG TX"/>
                <a:ea typeface="Verizon NHG TX"/>
                <a:cs typeface="Verizon NHG TX"/>
                <a:sym typeface="Verizon NHG TX"/>
              </a:rPr>
              <a:t> DAY INTERNATIONAL PLAN </a:t>
            </a:r>
            <a:r>
              <a:rPr lang="en-US" sz="900">
                <a:solidFill>
                  <a:srgbClr val="000000"/>
                </a:solidFill>
                <a:highlight>
                  <a:srgbClr val="FF0000"/>
                </a:highlight>
                <a:latin typeface="Verizon NHG TX"/>
                <a:ea typeface="Verizon NHG TX"/>
                <a:cs typeface="Verizon NHG TX"/>
                <a:sym typeface="Verizon NHG TX"/>
              </a:rPr>
              <a:t>OKAY YES MA AM CAN DEFINITELY ASSIST YOU WITH</a:t>
            </a:r>
            <a:r>
              <a:rPr lang="en-US" sz="900">
                <a:solidFill>
                  <a:srgbClr val="000000"/>
                </a:solidFill>
                <a:latin typeface="Verizon NHG TX"/>
                <a:ea typeface="Verizon NHG TX"/>
                <a:cs typeface="Verizon NHG TX"/>
                <a:sym typeface="Verizon NHG TX"/>
              </a:rPr>
              <a:t> ACTIVATING THE TRAVEL PASS </a:t>
            </a:r>
            <a:r>
              <a:rPr lang="en-US" sz="900">
                <a:solidFill>
                  <a:srgbClr val="000000"/>
                </a:solidFill>
                <a:highlight>
                  <a:srgbClr val="FF0000"/>
                </a:highlight>
                <a:latin typeface="Verizon NHG TX"/>
                <a:ea typeface="Verizon NHG TX"/>
                <a:cs typeface="Verizon NHG TX"/>
                <a:sym typeface="Verizon NHG TX"/>
              </a:rPr>
              <a:t>ON WHERE WERE</a:t>
            </a:r>
            <a:r>
              <a:rPr lang="en-US" sz="900">
                <a:solidFill>
                  <a:srgbClr val="000000"/>
                </a:solidFill>
                <a:latin typeface="Verizon NHG TX"/>
                <a:ea typeface="Verizon NHG TX"/>
                <a:cs typeface="Verizon NHG TX"/>
                <a:sym typeface="Verizon NHG TX"/>
              </a:rPr>
              <a:t> </a:t>
            </a:r>
            <a:r>
              <a:rPr lang="en-US" sz="900">
                <a:solidFill>
                  <a:srgbClr val="000000"/>
                </a:solidFill>
                <a:highlight>
                  <a:srgbClr val="FF0000"/>
                </a:highlight>
                <a:latin typeface="Verizon NHG TX"/>
                <a:ea typeface="Verizon NHG TX"/>
                <a:cs typeface="Verizon NHG TX"/>
                <a:sym typeface="Verizon NHG TX"/>
              </a:rPr>
              <a:t>YOU</a:t>
            </a:r>
            <a:r>
              <a:rPr lang="en-US" sz="900">
                <a:solidFill>
                  <a:srgbClr val="000000"/>
                </a:solidFill>
                <a:latin typeface="Verizon NHG TX"/>
                <a:ea typeface="Verizon NHG TX"/>
                <a:cs typeface="Verizon NHG TX"/>
                <a:sym typeface="Verizon NHG TX"/>
              </a:rPr>
              <a:t> TRAVELING </a:t>
            </a:r>
            <a:r>
              <a:rPr lang="en-US" sz="900">
                <a:solidFill>
                  <a:srgbClr val="000000"/>
                </a:solidFill>
                <a:highlight>
                  <a:srgbClr val="FF0000"/>
                </a:highlight>
                <a:latin typeface="Verizon NHG TX"/>
                <a:ea typeface="Verizon NHG TX"/>
                <a:cs typeface="Verizon NHG TX"/>
                <a:sym typeface="Verizon NHG TX"/>
              </a:rPr>
              <a:t>TO</a:t>
            </a:r>
            <a:r>
              <a:rPr lang="en-US" sz="900">
                <a:solidFill>
                  <a:srgbClr val="000000"/>
                </a:solidFill>
                <a:latin typeface="Verizon NHG TX"/>
                <a:ea typeface="Verizon NHG TX"/>
                <a:cs typeface="Verizon NHG TX"/>
                <a:sym typeface="Verizon NHG TX"/>
              </a:rPr>
              <a:t> GOING </a:t>
            </a:r>
            <a:r>
              <a:rPr lang="en-US" sz="900">
                <a:solidFill>
                  <a:srgbClr val="000000"/>
                </a:solidFill>
                <a:highlight>
                  <a:srgbClr val="FF0000"/>
                </a:highlight>
                <a:latin typeface="Verizon NHG TX"/>
                <a:ea typeface="Verizon NHG TX"/>
                <a:cs typeface="Verizon NHG TX"/>
                <a:sym typeface="Verizon NHG TX"/>
              </a:rPr>
              <a:t>TO</a:t>
            </a:r>
            <a:r>
              <a:rPr lang="en-US" sz="900">
                <a:solidFill>
                  <a:srgbClr val="000000"/>
                </a:solidFill>
                <a:latin typeface="Verizon NHG TX"/>
                <a:ea typeface="Verizon NHG TX"/>
                <a:cs typeface="Verizon NHG TX"/>
                <a:sym typeface="Verizon NHG TX"/>
              </a:rPr>
              <a:t> SPAIN AND ITALY AND FRANCE THAT SOUNDS </a:t>
            </a:r>
            <a:r>
              <a:rPr lang="en-US" sz="900">
                <a:solidFill>
                  <a:srgbClr val="000000"/>
                </a:solidFill>
                <a:highlight>
                  <a:srgbClr val="FF0000"/>
                </a:highlight>
                <a:latin typeface="Verizon NHG TX"/>
                <a:ea typeface="Verizon NHG TX"/>
                <a:cs typeface="Verizon NHG TX"/>
                <a:sym typeface="Verizon NHG TX"/>
              </a:rPr>
              <a:t>LIKE ON</a:t>
            </a:r>
            <a:r>
              <a:rPr lang="en-US" sz="900">
                <a:solidFill>
                  <a:srgbClr val="000000"/>
                </a:solidFill>
                <a:latin typeface="Verizon NHG TX"/>
                <a:ea typeface="Verizon NHG TX"/>
                <a:cs typeface="Verizon NHG TX"/>
                <a:sym typeface="Verizon NHG TX"/>
              </a:rPr>
              <a:t> MARCH TRUE AND </a:t>
            </a:r>
            <a:r>
              <a:rPr lang="en-US" sz="900">
                <a:solidFill>
                  <a:srgbClr val="000000"/>
                </a:solidFill>
                <a:highlight>
                  <a:srgbClr val="FF0000"/>
                </a:highlight>
                <a:latin typeface="Verizon NHG TX"/>
                <a:ea typeface="Verizon NHG TX"/>
                <a:cs typeface="Verizon NHG TX"/>
                <a:sym typeface="Verizon NHG TX"/>
              </a:rPr>
              <a:t>WILL YOU BE</a:t>
            </a:r>
            <a:r>
              <a:rPr lang="en-US" sz="900">
                <a:solidFill>
                  <a:srgbClr val="000000"/>
                </a:solidFill>
                <a:latin typeface="Verizon NHG TX"/>
                <a:ea typeface="Verizon NHG TX"/>
                <a:cs typeface="Verizon NHG TX"/>
                <a:sym typeface="Verizon NHG TX"/>
              </a:rPr>
              <a:t> LEAVING IN COMING BACK LL BE LEAVING THE US ON FRIDAY UNTIL THE TWENTY SIX AND RETURNING NOVEMBER FOUR </a:t>
            </a:r>
            <a:r>
              <a:rPr lang="en-US" sz="900">
                <a:solidFill>
                  <a:srgbClr val="000000"/>
                </a:solidFill>
                <a:highlight>
                  <a:srgbClr val="FF0000"/>
                </a:highlight>
                <a:latin typeface="Verizon NHG TX"/>
                <a:ea typeface="Verizon NHG TX"/>
                <a:cs typeface="Verizon NHG TX"/>
                <a:sym typeface="Verizon NHG TX"/>
              </a:rPr>
              <a:t>ALRIGHT</a:t>
            </a:r>
            <a:r>
              <a:rPr lang="en-US" sz="900">
                <a:solidFill>
                  <a:srgbClr val="000000"/>
                </a:solidFill>
                <a:latin typeface="Verizon NHG TX"/>
                <a:ea typeface="Verizon NHG TX"/>
                <a:cs typeface="Verizon NHG TX"/>
                <a:sym typeface="Verizon NHG TX"/>
              </a:rPr>
              <a:t> </a:t>
            </a:r>
            <a:r>
              <a:rPr lang="en-US" sz="900">
                <a:solidFill>
                  <a:srgbClr val="000000"/>
                </a:solidFill>
                <a:highlight>
                  <a:srgbClr val="FF0000"/>
                </a:highlight>
                <a:latin typeface="Verizon NHG TX"/>
                <a:ea typeface="Verizon NHG TX"/>
                <a:cs typeface="Verizon NHG TX"/>
                <a:sym typeface="Verizon NHG TX"/>
              </a:rPr>
              <a:t>AND CAN GET THE</a:t>
            </a:r>
            <a:r>
              <a:rPr lang="en-US" sz="900">
                <a:solidFill>
                  <a:srgbClr val="000000"/>
                </a:solidFill>
                <a:latin typeface="Verizon NHG TX"/>
                <a:ea typeface="Verizon NHG TX"/>
                <a:cs typeface="Verizon NHG TX"/>
                <a:sym typeface="Verizon NHG TX"/>
              </a:rPr>
              <a:t> PIN NUMBER </a:t>
            </a:r>
            <a:r>
              <a:rPr lang="en-US" sz="900">
                <a:solidFill>
                  <a:srgbClr val="000000"/>
                </a:solidFill>
                <a:highlight>
                  <a:srgbClr val="FF0000"/>
                </a:highlight>
                <a:latin typeface="Verizon NHG TX"/>
                <a:ea typeface="Verizon NHG TX"/>
                <a:cs typeface="Verizon NHG TX"/>
                <a:sym typeface="Verizon NHG TX"/>
              </a:rPr>
              <a:t>ON YOUR</a:t>
            </a:r>
            <a:r>
              <a:rPr lang="en-US" sz="900">
                <a:solidFill>
                  <a:srgbClr val="000000"/>
                </a:solidFill>
                <a:latin typeface="Verizon NHG TX"/>
                <a:ea typeface="Verizon NHG TX"/>
                <a:cs typeface="Verizon NHG TX"/>
                <a:sym typeface="Verizon NHG TX"/>
              </a:rPr>
              <a:t> ACCOUNT </a:t>
            </a:r>
            <a:r>
              <a:rPr lang="en-US" sz="900">
                <a:solidFill>
                  <a:srgbClr val="000000"/>
                </a:solidFill>
                <a:highlight>
                  <a:srgbClr val="FF0000"/>
                </a:highlight>
                <a:latin typeface="Verizon NHG TX"/>
                <a:ea typeface="Verizon NHG TX"/>
                <a:cs typeface="Verizon NHG TX"/>
                <a:sym typeface="Verizon NHG TX"/>
              </a:rPr>
              <a:t>CAN HAVE</a:t>
            </a:r>
            <a:r>
              <a:rPr lang="en-US" sz="900">
                <a:solidFill>
                  <a:srgbClr val="000000"/>
                </a:solidFill>
                <a:latin typeface="Verizon NHG TX"/>
                <a:ea typeface="Verizon NHG TX"/>
                <a:cs typeface="Verizon NHG TX"/>
                <a:sym typeface="Verizon NHG TX"/>
              </a:rPr>
              <a:t> ONE YEP IT IS SHOWING </a:t>
            </a:r>
            <a:r>
              <a:rPr lang="en-US" sz="900">
                <a:solidFill>
                  <a:srgbClr val="000000"/>
                </a:solidFill>
                <a:highlight>
                  <a:srgbClr val="FF0000"/>
                </a:highlight>
                <a:latin typeface="Verizon NHG TX"/>
                <a:ea typeface="Verizon NHG TX"/>
                <a:cs typeface="Verizon NHG TX"/>
                <a:sym typeface="Verizon NHG TX"/>
              </a:rPr>
              <a:t>THAT YOU</a:t>
            </a:r>
            <a:r>
              <a:rPr lang="en-US" sz="900">
                <a:solidFill>
                  <a:srgbClr val="000000"/>
                </a:solidFill>
                <a:latin typeface="Verizon NHG TX"/>
                <a:ea typeface="Verizon NHG TX"/>
                <a:cs typeface="Verizon NHG TX"/>
                <a:sym typeface="Verizon NHG TX"/>
              </a:rPr>
              <a:t> GOT ONE </a:t>
            </a:r>
            <a:r>
              <a:rPr lang="en-US" sz="900">
                <a:solidFill>
                  <a:srgbClr val="000000"/>
                </a:solidFill>
                <a:highlight>
                  <a:srgbClr val="FF0000"/>
                </a:highlight>
                <a:latin typeface="Verizon NHG TX"/>
                <a:ea typeface="Verizon NHG TX"/>
                <a:cs typeface="Verizon NHG TX"/>
                <a:sym typeface="Verizon NHG TX"/>
              </a:rPr>
              <a:t>NO NO NO YOU KNOW</a:t>
            </a:r>
            <a:r>
              <a:rPr lang="en-US" sz="900">
                <a:solidFill>
                  <a:srgbClr val="000000"/>
                </a:solidFill>
                <a:latin typeface="Verizon NHG TX"/>
                <a:ea typeface="Verizon NHG TX"/>
                <a:cs typeface="Verizon NHG TX"/>
                <a:sym typeface="Verizon NHG TX"/>
              </a:rPr>
              <a:t> TEMPORARY </a:t>
            </a:r>
            <a:r>
              <a:rPr lang="en-US" sz="900">
                <a:solidFill>
                  <a:srgbClr val="000000"/>
                </a:solidFill>
                <a:highlight>
                  <a:srgbClr val="FF0000"/>
                </a:highlight>
                <a:latin typeface="Verizon NHG TX"/>
                <a:ea typeface="Verizon NHG TX"/>
                <a:cs typeface="Verizon NHG TX"/>
                <a:sym typeface="Verizon NHG TX"/>
              </a:rPr>
              <a:t>ONE THAT WE CAN USE TO YOUR</a:t>
            </a:r>
            <a:r>
              <a:rPr lang="en-US" sz="900">
                <a:solidFill>
                  <a:srgbClr val="000000"/>
                </a:solidFill>
                <a:latin typeface="Verizon NHG TX"/>
                <a:ea typeface="Verizon NHG TX"/>
                <a:cs typeface="Verizon NHG TX"/>
                <a:sym typeface="Verizon NHG TX"/>
              </a:rPr>
              <a:t> PHONE GREAT </a:t>
            </a:r>
            <a:r>
              <a:rPr lang="en-US" sz="900">
                <a:solidFill>
                  <a:srgbClr val="000000"/>
                </a:solidFill>
                <a:highlight>
                  <a:srgbClr val="FF0000"/>
                </a:highlight>
                <a:latin typeface="Verizon NHG TX"/>
                <a:ea typeface="Verizon NHG TX"/>
                <a:cs typeface="Verizon NHG TX"/>
                <a:sym typeface="Verizon NHG TX"/>
              </a:rPr>
              <a:t>MM</a:t>
            </a:r>
            <a:r>
              <a:rPr lang="en-US" sz="900">
                <a:solidFill>
                  <a:srgbClr val="000000"/>
                </a:solidFill>
                <a:latin typeface="Verizon NHG TX"/>
                <a:ea typeface="Verizon NHG TX"/>
                <a:cs typeface="Verizon NHG TX"/>
                <a:sym typeface="Verizon NHG TX"/>
              </a:rPr>
              <a:t> SEND TO THE </a:t>
            </a:r>
            <a:r>
              <a:rPr lang="en-US" sz="900">
                <a:solidFill>
                  <a:srgbClr val="000000"/>
                </a:solidFill>
                <a:highlight>
                  <a:srgbClr val="00FFFF"/>
                </a:highlight>
                <a:latin typeface="Verizon NHG TX"/>
                <a:ea typeface="Verizon NHG TX"/>
                <a:cs typeface="Verizon NHG TX"/>
                <a:sym typeface="Verizon NHG TX"/>
              </a:rPr>
              <a:t>FOUR ZERO FIVE SIX</a:t>
            </a:r>
            <a:r>
              <a:rPr lang="en-US" sz="900">
                <a:solidFill>
                  <a:srgbClr val="000000"/>
                </a:solidFill>
                <a:latin typeface="Verizon NHG TX"/>
                <a:ea typeface="Verizon NHG TX"/>
                <a:cs typeface="Verizon NHG TX"/>
                <a:sym typeface="Verizon NHG TX"/>
              </a:rPr>
              <a:t> NUMBER </a:t>
            </a:r>
            <a:r>
              <a:rPr lang="en-US" sz="900">
                <a:solidFill>
                  <a:srgbClr val="000000"/>
                </a:solidFill>
                <a:highlight>
                  <a:srgbClr val="FF0000"/>
                </a:highlight>
                <a:latin typeface="Verizon NHG TX"/>
                <a:ea typeface="Verizon NHG TX"/>
                <a:cs typeface="Verizon NHG TX"/>
                <a:sym typeface="Verizon NHG TX"/>
              </a:rPr>
              <a:t>AND LET ME</a:t>
            </a:r>
            <a:r>
              <a:rPr lang="en-US" sz="900">
                <a:solidFill>
                  <a:srgbClr val="000000"/>
                </a:solidFill>
                <a:latin typeface="Verizon NHG TX"/>
                <a:ea typeface="Verizon NHG TX"/>
                <a:cs typeface="Verizon NHG TX"/>
                <a:sym typeface="Verizon NHG TX"/>
              </a:rPr>
              <a:t> KNOW </a:t>
            </a:r>
            <a:r>
              <a:rPr lang="en-US" sz="900">
                <a:solidFill>
                  <a:srgbClr val="000000"/>
                </a:solidFill>
                <a:highlight>
                  <a:srgbClr val="FF0000"/>
                </a:highlight>
                <a:latin typeface="Verizon NHG TX"/>
                <a:ea typeface="Verizon NHG TX"/>
                <a:cs typeface="Verizon NHG TX"/>
                <a:sym typeface="Verizon NHG TX"/>
              </a:rPr>
              <a:t>WHEN YOU</a:t>
            </a:r>
            <a:r>
              <a:rPr lang="en-US" sz="900">
                <a:solidFill>
                  <a:srgbClr val="000000"/>
                </a:solidFill>
                <a:latin typeface="Verizon NHG TX"/>
                <a:ea typeface="Verizon NHG TX"/>
                <a:cs typeface="Verizon NHG TX"/>
                <a:sym typeface="Verizon NHG TX"/>
              </a:rPr>
              <a:t> RECEIVE THINK</a:t>
            </a:r>
            <a:endParaRPr sz="900">
              <a:solidFill>
                <a:schemeClr val="dk1"/>
              </a:solidFill>
              <a:latin typeface="Verizon NHG TX"/>
              <a:ea typeface="Verizon NHG TX"/>
              <a:cs typeface="Verizon NHG TX"/>
              <a:sym typeface="Verizon NHG TX"/>
            </a:endParaRPr>
          </a:p>
        </p:txBody>
      </p:sp>
      <p:sp>
        <p:nvSpPr>
          <p:cNvPr id="654" name="Google Shape;654;p77"/>
          <p:cNvSpPr txBox="1"/>
          <p:nvPr/>
        </p:nvSpPr>
        <p:spPr>
          <a:xfrm>
            <a:off x="4855525" y="3099350"/>
            <a:ext cx="872100" cy="600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900">
                <a:solidFill>
                  <a:srgbClr val="FFFFFF"/>
                </a:solidFill>
                <a:latin typeface="Verizon NHG TX"/>
                <a:ea typeface="Verizon NHG TX"/>
                <a:cs typeface="Verizon NHG TX"/>
                <a:sym typeface="Verizon NHG TX"/>
              </a:rPr>
              <a:t>Removed JSON format. Length of chat~3000 words.</a:t>
            </a:r>
            <a:endParaRPr sz="900">
              <a:solidFill>
                <a:srgbClr val="FFFFFF"/>
              </a:solidFill>
              <a:latin typeface="Verizon NHG TX"/>
              <a:ea typeface="Verizon NHG TX"/>
              <a:cs typeface="Verizon NHG TX"/>
              <a:sym typeface="Verizon NHG TX"/>
            </a:endParaRPr>
          </a:p>
          <a:p>
            <a:pPr marL="0" lvl="0" indent="0" algn="l" rtl="0">
              <a:spcBef>
                <a:spcPts val="0"/>
              </a:spcBef>
              <a:spcAft>
                <a:spcPts val="0"/>
              </a:spcAft>
              <a:buNone/>
            </a:pPr>
            <a:endParaRPr sz="900">
              <a:solidFill>
                <a:srgbClr val="FFFFFF"/>
              </a:solidFill>
              <a:latin typeface="Verizon NHG TX"/>
              <a:ea typeface="Verizon NHG TX"/>
              <a:cs typeface="Verizon NHG TX"/>
              <a:sym typeface="Verizon NHG TX"/>
            </a:endParaRPr>
          </a:p>
        </p:txBody>
      </p:sp>
      <p:sp>
        <p:nvSpPr>
          <p:cNvPr id="655" name="Google Shape;655;p77"/>
          <p:cNvSpPr txBox="1"/>
          <p:nvPr/>
        </p:nvSpPr>
        <p:spPr>
          <a:xfrm>
            <a:off x="4744551" y="1110900"/>
            <a:ext cx="699600" cy="395074"/>
          </a:xfrm>
          <a:prstGeom prst="rect">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 b="1">
                <a:solidFill>
                  <a:srgbClr val="FFFFFF"/>
                </a:solidFill>
                <a:latin typeface="Verizon NHG TX"/>
                <a:ea typeface="Verizon NHG TX"/>
                <a:cs typeface="Verizon NHG TX"/>
                <a:sym typeface="Verizon NHG TX"/>
              </a:rPr>
              <a:t>Stop words</a:t>
            </a:r>
            <a:endParaRPr sz="800" b="1">
              <a:solidFill>
                <a:srgbClr val="FFFFFF"/>
              </a:solidFill>
              <a:latin typeface="Verizon NHG TX"/>
              <a:ea typeface="Verizon NHG TX"/>
              <a:cs typeface="Verizon NHG TX"/>
              <a:sym typeface="Verizon NHG TX"/>
            </a:endParaRPr>
          </a:p>
        </p:txBody>
      </p:sp>
      <p:cxnSp>
        <p:nvCxnSpPr>
          <p:cNvPr id="656" name="Google Shape;656;p77"/>
          <p:cNvCxnSpPr/>
          <p:nvPr/>
        </p:nvCxnSpPr>
        <p:spPr>
          <a:xfrm>
            <a:off x="5444106" y="1218600"/>
            <a:ext cx="663900" cy="24600"/>
          </a:xfrm>
          <a:prstGeom prst="straightConnector1">
            <a:avLst/>
          </a:prstGeom>
          <a:noFill/>
          <a:ln w="9525" cap="flat" cmpd="sng">
            <a:solidFill>
              <a:srgbClr val="000000"/>
            </a:solidFill>
            <a:prstDash val="solid"/>
            <a:round/>
            <a:headEnd type="none" w="med" len="med"/>
            <a:tailEnd type="oval" w="med" len="med"/>
          </a:ln>
        </p:spPr>
      </p:cxnSp>
      <p:sp>
        <p:nvSpPr>
          <p:cNvPr id="657" name="Google Shape;657;p77"/>
          <p:cNvSpPr txBox="1"/>
          <p:nvPr/>
        </p:nvSpPr>
        <p:spPr>
          <a:xfrm>
            <a:off x="4783383" y="4058024"/>
            <a:ext cx="895475" cy="454975"/>
          </a:xfrm>
          <a:prstGeom prst="rect">
            <a:avLst/>
          </a:prstGeom>
          <a:solidFill>
            <a:srgbClr val="00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 b="1" dirty="0">
                <a:latin typeface="Verizon NHG TX"/>
                <a:ea typeface="Verizon NHG TX"/>
                <a:cs typeface="Verizon NHG TX"/>
                <a:sym typeface="Verizon NHG TX"/>
              </a:rPr>
              <a:t>Word replacement</a:t>
            </a:r>
            <a:endParaRPr sz="800" b="1" dirty="0">
              <a:latin typeface="Verizon NHG TX"/>
              <a:ea typeface="Verizon NHG TX"/>
              <a:cs typeface="Verizon NHG TX"/>
              <a:sym typeface="Verizon NHG TX"/>
            </a:endParaRPr>
          </a:p>
        </p:txBody>
      </p:sp>
      <p:cxnSp>
        <p:nvCxnSpPr>
          <p:cNvPr id="658" name="Google Shape;658;p77"/>
          <p:cNvCxnSpPr>
            <a:stCxn id="657" idx="3"/>
          </p:cNvCxnSpPr>
          <p:nvPr/>
        </p:nvCxnSpPr>
        <p:spPr>
          <a:xfrm flipV="1">
            <a:off x="5678858" y="4100476"/>
            <a:ext cx="306626" cy="185036"/>
          </a:xfrm>
          <a:prstGeom prst="straightConnector1">
            <a:avLst/>
          </a:prstGeom>
          <a:noFill/>
          <a:ln w="9525" cap="flat" cmpd="sng">
            <a:solidFill>
              <a:srgbClr val="000000"/>
            </a:solidFill>
            <a:prstDash val="solid"/>
            <a:round/>
            <a:headEnd type="none"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8"/>
          <p:cNvSpPr/>
          <p:nvPr/>
        </p:nvSpPr>
        <p:spPr>
          <a:xfrm>
            <a:off x="4692625" y="3041725"/>
            <a:ext cx="1273800" cy="814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8"/>
          <p:cNvSpPr/>
          <p:nvPr/>
        </p:nvSpPr>
        <p:spPr>
          <a:xfrm>
            <a:off x="4469500" y="1377775"/>
            <a:ext cx="1307100" cy="12000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6" name="Google Shape;666;p78"/>
          <p:cNvPicPr preferRelativeResize="0"/>
          <p:nvPr/>
        </p:nvPicPr>
        <p:blipFill rotWithShape="1">
          <a:blip r:embed="rId3">
            <a:alphaModFix/>
          </a:blip>
          <a:srcRect l="19017" t="11040" r="15631" b="19698"/>
          <a:stretch/>
        </p:blipFill>
        <p:spPr>
          <a:xfrm rot="-60005">
            <a:off x="1056904" y="909490"/>
            <a:ext cx="4061393" cy="4304645"/>
          </a:xfrm>
          <a:prstGeom prst="rect">
            <a:avLst/>
          </a:prstGeom>
          <a:noFill/>
          <a:ln>
            <a:noFill/>
          </a:ln>
        </p:spPr>
      </p:pic>
      <p:sp>
        <p:nvSpPr>
          <p:cNvPr id="667" name="Google Shape;667;p78"/>
          <p:cNvSpPr/>
          <p:nvPr/>
        </p:nvSpPr>
        <p:spPr>
          <a:xfrm>
            <a:off x="1333500" y="3957350"/>
            <a:ext cx="7702200" cy="1200000"/>
          </a:xfrm>
          <a:prstGeom prst="rect">
            <a:avLst/>
          </a:prstGeom>
          <a:gradFill>
            <a:gsLst>
              <a:gs pos="0">
                <a:srgbClr val="FFFFFF">
                  <a:alpha val="0"/>
                </a:srgbClr>
              </a:gs>
              <a:gs pos="85000">
                <a:srgbClr val="FFFFFF"/>
              </a:gs>
              <a:gs pos="100000">
                <a:srgbClr val="FFFFFF"/>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68" name="Google Shape;668;p78"/>
          <p:cNvSpPr txBox="1"/>
          <p:nvPr/>
        </p:nvSpPr>
        <p:spPr>
          <a:xfrm>
            <a:off x="1333500" y="4612166"/>
            <a:ext cx="7124700" cy="301200"/>
          </a:xfrm>
          <a:prstGeom prst="rect">
            <a:avLst/>
          </a:prstGeom>
          <a:noFill/>
          <a:ln>
            <a:noFill/>
          </a:ln>
        </p:spPr>
        <p:txBody>
          <a:bodyPr spcFirstLastPara="1" wrap="square" lIns="0" tIns="0" rIns="0" bIns="0" anchor="b" anchorCtr="0">
            <a:noAutofit/>
          </a:bodyPr>
          <a:lstStyle/>
          <a:p>
            <a:pPr marL="0" marR="0" lvl="0" indent="0" algn="ctr" rtl="0">
              <a:lnSpc>
                <a:spcPct val="113846"/>
              </a:lnSpc>
              <a:spcBef>
                <a:spcPts val="0"/>
              </a:spcBef>
              <a:spcAft>
                <a:spcPts val="0"/>
              </a:spcAft>
              <a:buNone/>
            </a:pPr>
            <a:r>
              <a:rPr lang="en-US" sz="650" b="0" i="0" u="none" strike="noStrike" cap="none">
                <a:solidFill>
                  <a:schemeClr val="dk1"/>
                </a:solidFill>
                <a:latin typeface="Verizon NHG DS"/>
                <a:ea typeface="Verizon NHG DS"/>
                <a:cs typeface="Verizon NHG DS"/>
                <a:sym typeface="Verizon NHG DS"/>
              </a:rPr>
              <a:t>Verizon confidential and proprietary. Unauthorized disclosure, reproduction or other use prohibited.</a:t>
            </a:r>
            <a:endParaRPr sz="650" b="0" i="0" u="none" strike="noStrike" cap="none">
              <a:solidFill>
                <a:schemeClr val="dk1"/>
              </a:solidFill>
              <a:latin typeface="Verizon NHG DS"/>
              <a:ea typeface="Verizon NHG DS"/>
              <a:cs typeface="Verizon NHG DS"/>
              <a:sym typeface="Verizon NHG DS"/>
            </a:endParaRPr>
          </a:p>
        </p:txBody>
      </p:sp>
      <p:sp>
        <p:nvSpPr>
          <p:cNvPr id="669" name="Google Shape;669;p78"/>
          <p:cNvSpPr/>
          <p:nvPr/>
        </p:nvSpPr>
        <p:spPr>
          <a:xfrm rot="-60388">
            <a:off x="1693622" y="1581659"/>
            <a:ext cx="2630206" cy="3226083"/>
          </a:xfrm>
          <a:prstGeom prst="foldedCorner">
            <a:avLst>
              <a:gd name="adj" fmla="val 0"/>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900">
                <a:solidFill>
                  <a:schemeClr val="dk1"/>
                </a:solidFill>
                <a:highlight>
                  <a:srgbClr val="00FF00"/>
                </a:highlight>
                <a:latin typeface="Verizon NHG TX"/>
                <a:ea typeface="Verizon NHG TX"/>
                <a:cs typeface="Verizon NHG TX"/>
                <a:sym typeface="Verizon NHG TX"/>
              </a:rPr>
              <a:t>CALLING</a:t>
            </a:r>
            <a:r>
              <a:rPr lang="en-US" sz="900">
                <a:solidFill>
                  <a:schemeClr val="dk1"/>
                </a:solidFill>
                <a:latin typeface="Verizon NHG TX"/>
                <a:ea typeface="Verizon NHG TX"/>
                <a:cs typeface="Verizon NHG TX"/>
                <a:sym typeface="Verizon NHG TX"/>
              </a:rPr>
              <a:t> NANCY BELSKY NUMBER DOLLAR INTERNATIONAL PLAN </a:t>
            </a:r>
            <a:r>
              <a:rPr lang="en-US" sz="900">
                <a:solidFill>
                  <a:schemeClr val="dk1"/>
                </a:solidFill>
                <a:highlight>
                  <a:srgbClr val="00FF00"/>
                </a:highlight>
                <a:latin typeface="Verizon NHG TX"/>
                <a:ea typeface="Verizon NHG TX"/>
                <a:cs typeface="Verizon NHG TX"/>
                <a:sym typeface="Verizon NHG TX"/>
              </a:rPr>
              <a:t>ACTIVATING</a:t>
            </a:r>
            <a:r>
              <a:rPr lang="en-US" sz="900">
                <a:solidFill>
                  <a:schemeClr val="dk1"/>
                </a:solidFill>
                <a:latin typeface="Verizon NHG TX"/>
                <a:ea typeface="Verizon NHG TX"/>
                <a:cs typeface="Verizon NHG TX"/>
                <a:sym typeface="Verizon NHG TX"/>
              </a:rPr>
              <a:t> TRAVEL PASS </a:t>
            </a:r>
            <a:r>
              <a:rPr lang="en-US" sz="900">
                <a:solidFill>
                  <a:schemeClr val="dk1"/>
                </a:solidFill>
                <a:highlight>
                  <a:srgbClr val="00FF00"/>
                </a:highlight>
                <a:latin typeface="Verizon NHG TX"/>
                <a:ea typeface="Verizon NHG TX"/>
                <a:cs typeface="Verizon NHG TX"/>
                <a:sym typeface="Verizon NHG TX"/>
              </a:rPr>
              <a:t>TRAVELING</a:t>
            </a:r>
            <a:r>
              <a:rPr lang="en-US" sz="900">
                <a:solidFill>
                  <a:schemeClr val="dk1"/>
                </a:solidFill>
                <a:latin typeface="Verizon NHG TX"/>
                <a:ea typeface="Verizon NHG TX"/>
                <a:cs typeface="Verizon NHG TX"/>
                <a:sym typeface="Verizon NHG TX"/>
              </a:rPr>
              <a:t> COUNTRY COUNTRY COUNTRY MONTH </a:t>
            </a:r>
            <a:r>
              <a:rPr lang="en-US" sz="900">
                <a:solidFill>
                  <a:schemeClr val="dk1"/>
                </a:solidFill>
                <a:highlight>
                  <a:srgbClr val="00FF00"/>
                </a:highlight>
                <a:latin typeface="Verizon NHG TX"/>
                <a:ea typeface="Verizon NHG TX"/>
                <a:cs typeface="Verizon NHG TX"/>
                <a:sym typeface="Verizon NHG TX"/>
              </a:rPr>
              <a:t>LEAVING LEAVING</a:t>
            </a:r>
            <a:r>
              <a:rPr lang="en-US" sz="900">
                <a:solidFill>
                  <a:schemeClr val="dk1"/>
                </a:solidFill>
                <a:latin typeface="Verizon NHG TX"/>
                <a:ea typeface="Verizon NHG TX"/>
                <a:cs typeface="Verizon NHG TX"/>
                <a:sym typeface="Verizon NHG TX"/>
              </a:rPr>
              <a:t> FRIDAY NUMBER </a:t>
            </a:r>
            <a:r>
              <a:rPr lang="en-US" sz="900">
                <a:solidFill>
                  <a:schemeClr val="dk1"/>
                </a:solidFill>
                <a:highlight>
                  <a:srgbClr val="00FF00"/>
                </a:highlight>
                <a:latin typeface="Verizon NHG TX"/>
                <a:ea typeface="Verizon NHG TX"/>
                <a:cs typeface="Verizon NHG TX"/>
                <a:sym typeface="Verizon NHG TX"/>
              </a:rPr>
              <a:t>RETURNING</a:t>
            </a:r>
            <a:r>
              <a:rPr lang="en-US" sz="900">
                <a:solidFill>
                  <a:schemeClr val="dk1"/>
                </a:solidFill>
                <a:latin typeface="Verizon NHG TX"/>
                <a:ea typeface="Verizon NHG TX"/>
                <a:cs typeface="Verizon NHG TX"/>
                <a:sym typeface="Verizon NHG TX"/>
              </a:rPr>
              <a:t> MONTH PIN NUMBER ACCOUNT </a:t>
            </a:r>
            <a:r>
              <a:rPr lang="en-US" sz="900">
                <a:solidFill>
                  <a:schemeClr val="dk1"/>
                </a:solidFill>
                <a:highlight>
                  <a:srgbClr val="00FF00"/>
                </a:highlight>
                <a:latin typeface="Verizon NHG TX"/>
                <a:ea typeface="Verizon NHG TX"/>
                <a:cs typeface="Verizon NHG TX"/>
                <a:sym typeface="Verizon NHG TX"/>
              </a:rPr>
              <a:t>SHOWING</a:t>
            </a:r>
            <a:r>
              <a:rPr lang="en-US" sz="900">
                <a:solidFill>
                  <a:schemeClr val="dk1"/>
                </a:solidFill>
                <a:latin typeface="Verizon NHG TX"/>
                <a:ea typeface="Verizon NHG TX"/>
                <a:cs typeface="Verizon NHG TX"/>
                <a:sym typeface="Verizon NHG TX"/>
              </a:rPr>
              <a:t> TEMPORARY SEND NUMBER PIN NUMBER TRAVEL GRAHAM FAMILY </a:t>
            </a:r>
            <a:r>
              <a:rPr lang="en-US" sz="900">
                <a:solidFill>
                  <a:schemeClr val="dk1"/>
                </a:solidFill>
                <a:highlight>
                  <a:srgbClr val="00FF00"/>
                </a:highlight>
                <a:latin typeface="Verizon NHG TX"/>
                <a:ea typeface="Verizon NHG TX"/>
                <a:cs typeface="Verizon NHG TX"/>
                <a:sym typeface="Verizon NHG TX"/>
              </a:rPr>
              <a:t>TOLD</a:t>
            </a:r>
            <a:r>
              <a:rPr lang="en-US" sz="900">
                <a:solidFill>
                  <a:schemeClr val="dk1"/>
                </a:solidFill>
                <a:latin typeface="Verizon NHG TX"/>
                <a:ea typeface="Verizon NHG TX"/>
                <a:cs typeface="Verizon NHG TX"/>
                <a:sym typeface="Verizon NHG TX"/>
              </a:rPr>
              <a:t> PRE </a:t>
            </a:r>
            <a:r>
              <a:rPr lang="en-US" sz="900">
                <a:solidFill>
                  <a:schemeClr val="dk1"/>
                </a:solidFill>
                <a:highlight>
                  <a:srgbClr val="00FF00"/>
                </a:highlight>
                <a:latin typeface="Verizon NHG TX"/>
                <a:ea typeface="Verizon NHG TX"/>
                <a:cs typeface="Verizon NHG TX"/>
                <a:sym typeface="Verizon NHG TX"/>
              </a:rPr>
              <a:t>SOUNDED CHARGED</a:t>
            </a:r>
            <a:r>
              <a:rPr lang="en-US" sz="900">
                <a:solidFill>
                  <a:schemeClr val="dk1"/>
                </a:solidFill>
                <a:latin typeface="Verizon NHG TX"/>
                <a:ea typeface="Verizon NHG TX"/>
                <a:cs typeface="Verizon NHG TX"/>
                <a:sym typeface="Verizon NHG TX"/>
              </a:rPr>
              <a:t> MINUTES TRAVEL </a:t>
            </a:r>
            <a:r>
              <a:rPr lang="en-US" sz="900">
                <a:solidFill>
                  <a:schemeClr val="dk1"/>
                </a:solidFill>
                <a:highlight>
                  <a:srgbClr val="00FF00"/>
                </a:highlight>
                <a:latin typeface="Verizon NHG TX"/>
                <a:ea typeface="Verizon NHG TX"/>
                <a:cs typeface="Verizon NHG TX"/>
                <a:sym typeface="Verizon NHG TX"/>
              </a:rPr>
              <a:t>CHARGED</a:t>
            </a:r>
            <a:r>
              <a:rPr lang="en-US" sz="900">
                <a:solidFill>
                  <a:schemeClr val="dk1"/>
                </a:solidFill>
                <a:latin typeface="Verizon NHG TX"/>
                <a:ea typeface="Verizon NHG TX"/>
                <a:cs typeface="Verizon NHG TX"/>
                <a:sym typeface="Verizon NHG TX"/>
              </a:rPr>
              <a:t> NUMBER DOLLARS </a:t>
            </a:r>
            <a:r>
              <a:rPr lang="en-US" sz="900">
                <a:solidFill>
                  <a:schemeClr val="dk1"/>
                </a:solidFill>
                <a:highlight>
                  <a:srgbClr val="00FF00"/>
                </a:highlight>
                <a:latin typeface="Verizon NHG TX"/>
                <a:ea typeface="Verizon NHG TX"/>
                <a:cs typeface="Verizon NHG TX"/>
                <a:sym typeface="Verizon NHG TX"/>
              </a:rPr>
              <a:t>CHARGED CONNECTED</a:t>
            </a:r>
            <a:r>
              <a:rPr lang="en-US" sz="900">
                <a:solidFill>
                  <a:schemeClr val="dk1"/>
                </a:solidFill>
                <a:latin typeface="Verizon NHG TX"/>
                <a:ea typeface="Verizon NHG TX"/>
                <a:cs typeface="Verizon NHG TX"/>
                <a:sym typeface="Verizon NHG TX"/>
              </a:rPr>
              <a:t> WIFI CYCLE CHARGE LOCATIONS BASED CURRENT PLAN SET SEND EMAIL DIALING INSTRUCTIONS </a:t>
            </a:r>
            <a:r>
              <a:rPr lang="en-US" sz="900">
                <a:solidFill>
                  <a:schemeClr val="dk1"/>
                </a:solidFill>
                <a:highlight>
                  <a:srgbClr val="00FF00"/>
                </a:highlight>
                <a:latin typeface="Verizon NHG TX"/>
                <a:ea typeface="Verizon NHG TX"/>
                <a:cs typeface="Verizon NHG TX"/>
                <a:sym typeface="Verizon NHG TX"/>
              </a:rPr>
              <a:t>SETTING</a:t>
            </a:r>
            <a:r>
              <a:rPr lang="en-US" sz="900">
                <a:solidFill>
                  <a:schemeClr val="dk1"/>
                </a:solidFill>
                <a:latin typeface="Verizon NHG TX"/>
                <a:ea typeface="Verizon NHG TX"/>
                <a:cs typeface="Verizon NHG TX"/>
                <a:sym typeface="Verizon NHG TX"/>
              </a:rPr>
              <a:t> AUTOMATICALLY CONNECT NETWORK EMAIL </a:t>
            </a:r>
            <a:r>
              <a:rPr lang="en-US" sz="900">
                <a:solidFill>
                  <a:schemeClr val="dk1"/>
                </a:solidFill>
                <a:highlight>
                  <a:srgbClr val="00FF00"/>
                </a:highlight>
                <a:latin typeface="Verizon NHG TX"/>
                <a:ea typeface="Verizon NHG TX"/>
                <a:cs typeface="Verizon NHG TX"/>
                <a:sym typeface="Verizon NHG TX"/>
              </a:rPr>
              <a:t>FILES</a:t>
            </a:r>
            <a:r>
              <a:rPr lang="en-US" sz="900">
                <a:solidFill>
                  <a:schemeClr val="dk1"/>
                </a:solidFill>
                <a:latin typeface="Verizon NHG TX"/>
                <a:ea typeface="Verizon NHG TX"/>
                <a:cs typeface="Verizon NHG TX"/>
                <a:sym typeface="Verizon NHG TX"/>
              </a:rPr>
              <a:t> YAHOO TRAVEL PASS AUTOMATICALLY </a:t>
            </a:r>
            <a:r>
              <a:rPr lang="en-US" sz="900">
                <a:solidFill>
                  <a:schemeClr val="dk1"/>
                </a:solidFill>
                <a:highlight>
                  <a:srgbClr val="00FF00"/>
                </a:highlight>
                <a:latin typeface="Verizon NHG TX"/>
                <a:ea typeface="Verizon NHG TX"/>
                <a:cs typeface="Verizon NHG TX"/>
                <a:sym typeface="Verizon NHG TX"/>
              </a:rPr>
              <a:t>MAILED HOPING</a:t>
            </a:r>
            <a:r>
              <a:rPr lang="en-US" sz="900">
                <a:solidFill>
                  <a:schemeClr val="dk1"/>
                </a:solidFill>
                <a:latin typeface="Verizon NHG TX"/>
                <a:ea typeface="Verizon NHG TX"/>
                <a:cs typeface="Verizon NHG TX"/>
                <a:sym typeface="Verizon NHG TX"/>
              </a:rPr>
              <a:t> WEATHER IDAHO PLAN FOOD WORK EVENT </a:t>
            </a:r>
            <a:r>
              <a:rPr lang="en-US" sz="900">
                <a:solidFill>
                  <a:schemeClr val="dk1"/>
                </a:solidFill>
                <a:highlight>
                  <a:srgbClr val="00FF00"/>
                </a:highlight>
                <a:latin typeface="Verizon NHG TX"/>
                <a:ea typeface="Verizon NHG TX"/>
                <a:cs typeface="Verizon NHG TX"/>
                <a:sym typeface="Verizon NHG TX"/>
              </a:rPr>
              <a:t>WANTED</a:t>
            </a:r>
            <a:r>
              <a:rPr lang="en-US" sz="900">
                <a:solidFill>
                  <a:schemeClr val="dk1"/>
                </a:solidFill>
                <a:latin typeface="Verizon NHG TX"/>
                <a:ea typeface="Verizon NHG TX"/>
                <a:cs typeface="Verizon NHG TX"/>
                <a:sym typeface="Verizon NHG TX"/>
              </a:rPr>
              <a:t> NUMBER ACTIVE </a:t>
            </a:r>
            <a:r>
              <a:rPr lang="en-US" sz="900">
                <a:solidFill>
                  <a:schemeClr val="dk1"/>
                </a:solidFill>
                <a:highlight>
                  <a:srgbClr val="00FF00"/>
                </a:highlight>
                <a:latin typeface="Verizon NHG TX"/>
                <a:ea typeface="Verizon NHG TX"/>
                <a:cs typeface="Verizon NHG TX"/>
                <a:sym typeface="Verizon NHG TX"/>
              </a:rPr>
              <a:t>QUESTIONS</a:t>
            </a:r>
            <a:r>
              <a:rPr lang="en-US" sz="900">
                <a:solidFill>
                  <a:schemeClr val="dk1"/>
                </a:solidFill>
                <a:latin typeface="Verizon NHG TX"/>
                <a:ea typeface="Verizon NHG TX"/>
                <a:cs typeface="Verizon NHG TX"/>
                <a:sym typeface="Verizon NHG TX"/>
              </a:rPr>
              <a:t> STRAIGHT </a:t>
            </a:r>
            <a:r>
              <a:rPr lang="en-US" sz="900">
                <a:solidFill>
                  <a:schemeClr val="dk1"/>
                </a:solidFill>
                <a:highlight>
                  <a:srgbClr val="00FF00"/>
                </a:highlight>
                <a:latin typeface="Verizon NHG TX"/>
                <a:ea typeface="Verizon NHG TX"/>
                <a:cs typeface="Verizon NHG TX"/>
                <a:sym typeface="Verizon NHG TX"/>
              </a:rPr>
              <a:t>SOUNDS</a:t>
            </a:r>
            <a:endParaRPr sz="900">
              <a:latin typeface="Verizon NHG TX"/>
              <a:ea typeface="Verizon NHG TX"/>
              <a:cs typeface="Verizon NHG TX"/>
              <a:sym typeface="Verizon NHG TX"/>
            </a:endParaRPr>
          </a:p>
        </p:txBody>
      </p:sp>
      <p:pic>
        <p:nvPicPr>
          <p:cNvPr id="670" name="Google Shape;670;p78"/>
          <p:cNvPicPr preferRelativeResize="0"/>
          <p:nvPr/>
        </p:nvPicPr>
        <p:blipFill rotWithShape="1">
          <a:blip r:embed="rId4">
            <a:alphaModFix/>
          </a:blip>
          <a:srcRect l="20532" t="15149" r="24918" b="13726"/>
          <a:stretch/>
        </p:blipFill>
        <p:spPr>
          <a:xfrm>
            <a:off x="5363625" y="0"/>
            <a:ext cx="3780372" cy="4928625"/>
          </a:xfrm>
          <a:prstGeom prst="rect">
            <a:avLst/>
          </a:prstGeom>
          <a:noFill/>
          <a:ln>
            <a:noFill/>
          </a:ln>
        </p:spPr>
      </p:pic>
      <p:sp>
        <p:nvSpPr>
          <p:cNvPr id="671" name="Google Shape;671;p78"/>
          <p:cNvSpPr/>
          <p:nvPr/>
        </p:nvSpPr>
        <p:spPr>
          <a:xfrm rot="71795">
            <a:off x="6091186" y="839290"/>
            <a:ext cx="2657680" cy="3071771"/>
          </a:xfrm>
          <a:prstGeom prst="foldedCorner">
            <a:avLst>
              <a:gd name="adj" fmla="val 0"/>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900" b="1">
                <a:solidFill>
                  <a:srgbClr val="00B050"/>
                </a:solidFill>
                <a:latin typeface="Verizon NHG TX"/>
                <a:ea typeface="Verizon NHG TX"/>
                <a:cs typeface="Verizon NHG TX"/>
                <a:sym typeface="Verizon NHG TX"/>
              </a:rPr>
              <a:t>CALL</a:t>
            </a:r>
            <a:r>
              <a:rPr lang="en-US" sz="900">
                <a:solidFill>
                  <a:schemeClr val="dk1"/>
                </a:solidFill>
                <a:latin typeface="Verizon NHG TX"/>
                <a:ea typeface="Verizon NHG TX"/>
                <a:cs typeface="Verizon NHG TX"/>
                <a:sym typeface="Verizon NHG TX"/>
              </a:rPr>
              <a:t> NANCY BELSKY NUMBER DOLLAR INTERNATIONAL PLAN </a:t>
            </a:r>
            <a:r>
              <a:rPr lang="en-US" sz="900" b="1">
                <a:solidFill>
                  <a:srgbClr val="00B050"/>
                </a:solidFill>
                <a:latin typeface="Verizon NHG TX"/>
                <a:ea typeface="Verizon NHG TX"/>
                <a:cs typeface="Verizon NHG TX"/>
                <a:sym typeface="Verizon NHG TX"/>
              </a:rPr>
              <a:t>ACTIVATE</a:t>
            </a:r>
            <a:r>
              <a:rPr lang="en-US" sz="900">
                <a:solidFill>
                  <a:schemeClr val="dk1"/>
                </a:solidFill>
                <a:latin typeface="Verizon NHG TX"/>
                <a:ea typeface="Verizon NHG TX"/>
                <a:cs typeface="Verizon NHG TX"/>
                <a:sym typeface="Verizon NHG TX"/>
              </a:rPr>
              <a:t> TRAVEL PAS </a:t>
            </a:r>
            <a:r>
              <a:rPr lang="en-US" sz="900" b="1">
                <a:solidFill>
                  <a:srgbClr val="00B050"/>
                </a:solidFill>
                <a:latin typeface="Verizon NHG TX"/>
                <a:ea typeface="Verizon NHG TX"/>
                <a:cs typeface="Verizon NHG TX"/>
                <a:sym typeface="Verizon NHG TX"/>
              </a:rPr>
              <a:t>TRAVEL</a:t>
            </a:r>
            <a:r>
              <a:rPr lang="en-US" sz="900">
                <a:solidFill>
                  <a:schemeClr val="dk1"/>
                </a:solidFill>
                <a:latin typeface="Verizon NHG TX"/>
                <a:ea typeface="Verizon NHG TX"/>
                <a:cs typeface="Verizon NHG TX"/>
                <a:sym typeface="Verizon NHG TX"/>
              </a:rPr>
              <a:t> COUNTRY COUNTRY COUNTRY MONTH </a:t>
            </a:r>
            <a:r>
              <a:rPr lang="en-US" sz="900" b="1">
                <a:solidFill>
                  <a:srgbClr val="00B050"/>
                </a:solidFill>
                <a:latin typeface="Verizon NHG TX"/>
                <a:ea typeface="Verizon NHG TX"/>
                <a:cs typeface="Verizon NHG TX"/>
                <a:sym typeface="Verizon NHG TX"/>
              </a:rPr>
              <a:t>LEAVE LEAVE</a:t>
            </a:r>
            <a:r>
              <a:rPr lang="en-US" sz="900">
                <a:solidFill>
                  <a:schemeClr val="dk1"/>
                </a:solidFill>
                <a:latin typeface="Verizon NHG TX"/>
                <a:ea typeface="Verizon NHG TX"/>
                <a:cs typeface="Verizon NHG TX"/>
                <a:sym typeface="Verizon NHG TX"/>
              </a:rPr>
              <a:t> FRIDAY NUMBER RETURN MONTH PIN NUMBER ACCOUNT SHOW TEMPORARY SEND NUMBER PIN NUMBER TRAVEL GRAHAM FAMILY TELL PRE SOUND CHARGE MINUTE TRAVEL CHARGE NUMBER DOLLAR </a:t>
            </a:r>
            <a:r>
              <a:rPr lang="en-US" sz="900" b="1">
                <a:solidFill>
                  <a:srgbClr val="00B050"/>
                </a:solidFill>
                <a:latin typeface="Verizon NHG TX"/>
                <a:ea typeface="Verizon NHG TX"/>
                <a:cs typeface="Verizon NHG TX"/>
                <a:sym typeface="Verizon NHG TX"/>
              </a:rPr>
              <a:t>CHARGE</a:t>
            </a:r>
            <a:r>
              <a:rPr lang="en-US" sz="900">
                <a:solidFill>
                  <a:schemeClr val="dk1"/>
                </a:solidFill>
                <a:latin typeface="Verizon NHG TX"/>
                <a:ea typeface="Verizon NHG TX"/>
                <a:cs typeface="Verizon NHG TX"/>
                <a:sym typeface="Verizon NHG TX"/>
              </a:rPr>
              <a:t> CONNECT WIFI CYCLE CHARGE LOCATION BASE CURRENT PLAN SET SEND EMAIL DIAL INSTRUCTION SET AUTOMATICALLY CONNECT NETWORK EMAIL FILE YAHOO TRAVEL PAS AUTOMATICALLY MAIL HOP WEATHER IDAHO PLAN FOOD WORK EVENT WANT NUMBER ACTIVE QUESTION STRAIGHT SOUND</a:t>
            </a:r>
            <a:endParaRPr sz="900">
              <a:latin typeface="Verizon NHG TX"/>
              <a:ea typeface="Verizon NHG TX"/>
              <a:cs typeface="Verizon NHG TX"/>
              <a:sym typeface="Verizon NHG TX"/>
            </a:endParaRPr>
          </a:p>
        </p:txBody>
      </p:sp>
      <p:sp>
        <p:nvSpPr>
          <p:cNvPr id="672" name="Google Shape;672;p78"/>
          <p:cNvSpPr txBox="1"/>
          <p:nvPr/>
        </p:nvSpPr>
        <p:spPr>
          <a:xfrm>
            <a:off x="4779325" y="3099350"/>
            <a:ext cx="962400" cy="600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900">
                <a:solidFill>
                  <a:srgbClr val="FFFFFF"/>
                </a:solidFill>
                <a:latin typeface="Verizon NHG TX"/>
                <a:ea typeface="Verizon NHG TX"/>
                <a:cs typeface="Verizon NHG TX"/>
                <a:sym typeface="Verizon NHG TX"/>
              </a:rPr>
              <a:t>Lemmatized the text to convert words to base form. Final word count~80 words.</a:t>
            </a:r>
            <a:endParaRPr sz="900">
              <a:solidFill>
                <a:srgbClr val="FFFFFF"/>
              </a:solidFill>
              <a:latin typeface="Verizon NHG TX"/>
              <a:ea typeface="Verizon NHG TX"/>
              <a:cs typeface="Verizon NHG TX"/>
              <a:sym typeface="Verizon NHG TX"/>
            </a:endParaRPr>
          </a:p>
        </p:txBody>
      </p:sp>
      <p:sp>
        <p:nvSpPr>
          <p:cNvPr id="673" name="Google Shape;673;p78"/>
          <p:cNvSpPr txBox="1"/>
          <p:nvPr/>
        </p:nvSpPr>
        <p:spPr>
          <a:xfrm>
            <a:off x="4588450" y="1377775"/>
            <a:ext cx="1069200" cy="858000"/>
          </a:xfrm>
          <a:prstGeom prst="rect">
            <a:avLst/>
          </a:prstGeom>
          <a:noFill/>
          <a:ln>
            <a:noFill/>
          </a:ln>
        </p:spPr>
        <p:txBody>
          <a:bodyPr spcFirstLastPara="1" wrap="square" lIns="0" tIns="0" rIns="0" bIns="0" anchor="t" anchorCtr="0">
            <a:noAutofit/>
          </a:bodyPr>
          <a:lstStyle/>
          <a:p>
            <a:pPr marL="171450" lvl="0" indent="-114300" algn="l" rtl="0">
              <a:spcBef>
                <a:spcPts val="0"/>
              </a:spcBef>
              <a:spcAft>
                <a:spcPts val="0"/>
              </a:spcAft>
              <a:buClr>
                <a:srgbClr val="FFFFFF"/>
              </a:buClr>
              <a:buSzPts val="900"/>
              <a:buFont typeface="Verizon NHG TX"/>
              <a:buChar char="●"/>
            </a:pPr>
            <a:r>
              <a:rPr lang="en-US" sz="900" dirty="0">
                <a:solidFill>
                  <a:srgbClr val="FFFFFF"/>
                </a:solidFill>
                <a:latin typeface="Verizon NHG TX"/>
                <a:ea typeface="Verizon NHG TX"/>
                <a:cs typeface="Verizon NHG TX"/>
                <a:sym typeface="Verizon NHG TX"/>
              </a:rPr>
              <a:t>Removed stop words and replaced with common words</a:t>
            </a:r>
            <a:endParaRPr sz="900" dirty="0">
              <a:solidFill>
                <a:srgbClr val="FFFFFF"/>
              </a:solidFill>
              <a:latin typeface="Verizon NHG TX"/>
              <a:ea typeface="Verizon NHG TX"/>
              <a:cs typeface="Verizon NHG TX"/>
              <a:sym typeface="Verizon NHG TX"/>
            </a:endParaRPr>
          </a:p>
          <a:p>
            <a:pPr marL="171450" lvl="0" indent="-114300" algn="l" rtl="0">
              <a:spcBef>
                <a:spcPts val="400"/>
              </a:spcBef>
              <a:spcAft>
                <a:spcPts val="400"/>
              </a:spcAft>
              <a:buClr>
                <a:srgbClr val="FFFFFF"/>
              </a:buClr>
              <a:buSzPts val="900"/>
              <a:buFont typeface="Verizon NHG TX"/>
              <a:buChar char="●"/>
            </a:pPr>
            <a:r>
              <a:rPr lang="en-US" sz="900" dirty="0">
                <a:solidFill>
                  <a:srgbClr val="FFFFFF"/>
                </a:solidFill>
                <a:latin typeface="Verizon NHG TX"/>
                <a:ea typeface="Verizon NHG TX"/>
                <a:cs typeface="Verizon NHG TX"/>
                <a:sym typeface="Verizon NHG TX"/>
              </a:rPr>
              <a:t>Created a list of ~1000 stop word from the corpus.</a:t>
            </a:r>
            <a:endParaRPr sz="900" dirty="0">
              <a:solidFill>
                <a:srgbClr val="FFFFFF"/>
              </a:solidFill>
              <a:latin typeface="Verizon NHG TX"/>
              <a:ea typeface="Verizon NHG TX"/>
              <a:cs typeface="Verizon NHG TX"/>
              <a:sym typeface="Verizon NHG TX"/>
            </a:endParaRPr>
          </a:p>
        </p:txBody>
      </p:sp>
      <p:sp>
        <p:nvSpPr>
          <p:cNvPr id="674" name="Google Shape;674;p78"/>
          <p:cNvSpPr txBox="1">
            <a:spLocks noGrp="1"/>
          </p:cNvSpPr>
          <p:nvPr>
            <p:ph type="title"/>
          </p:nvPr>
        </p:nvSpPr>
        <p:spPr>
          <a:xfrm>
            <a:off x="457200" y="594360"/>
            <a:ext cx="82296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NLP Approach: </a:t>
            </a:r>
            <a:r>
              <a:rPr lang="en-US" b="0"/>
              <a:t>Text Cleaning</a:t>
            </a:r>
            <a:endParaRPr b="0"/>
          </a:p>
        </p:txBody>
      </p:sp>
      <p:sp>
        <p:nvSpPr>
          <p:cNvPr id="675" name="Google Shape;675;p78"/>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Verizon PowerPoint 2017">
  <a:themeElements>
    <a:clrScheme name="Verizon PowerPoint 2017">
      <a:dk1>
        <a:srgbClr val="000000"/>
      </a:dk1>
      <a:lt1>
        <a:srgbClr val="FFFFFF"/>
      </a:lt1>
      <a:dk2>
        <a:srgbClr val="000000"/>
      </a:dk2>
      <a:lt2>
        <a:srgbClr val="FFFFFF"/>
      </a:lt2>
      <a:accent1>
        <a:srgbClr val="747676"/>
      </a:accent1>
      <a:accent2>
        <a:srgbClr val="D52B1E"/>
      </a:accent2>
      <a:accent3>
        <a:srgbClr val="FFBC3D"/>
      </a:accent3>
      <a:accent4>
        <a:srgbClr val="ED7000"/>
      </a:accent4>
      <a:accent5>
        <a:srgbClr val="00AC3E"/>
      </a:accent5>
      <a:accent6>
        <a:srgbClr val="0088CE"/>
      </a:accent6>
      <a:hlink>
        <a:srgbClr val="0088CE"/>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erizon PowerPoint 2017">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Verizon PowerPoint 2017">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4598</Words>
  <Application>Microsoft Office PowerPoint</Application>
  <PresentationFormat>On-screen Show (16:9)</PresentationFormat>
  <Paragraphs>938</Paragraphs>
  <Slides>32</Slides>
  <Notes>27</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32</vt:i4>
      </vt:variant>
    </vt:vector>
  </HeadingPairs>
  <TitlesOfParts>
    <vt:vector size="44" baseType="lpstr">
      <vt:lpstr>Arial</vt:lpstr>
      <vt:lpstr>Verizon NHG DS</vt:lpstr>
      <vt:lpstr>Noto Sans Symbols</vt:lpstr>
      <vt:lpstr>Calibri</vt:lpstr>
      <vt:lpstr>Arial Narrow</vt:lpstr>
      <vt:lpstr>Verizon NHG TX</vt:lpstr>
      <vt:lpstr>Times New Roman</vt:lpstr>
      <vt:lpstr>Neue Haas Grotesk Text Std</vt:lpstr>
      <vt:lpstr>Verizon PowerPoint 2017</vt:lpstr>
      <vt:lpstr>Verizon PowerPoint 2017</vt:lpstr>
      <vt:lpstr>Verizon PowerPoint 2017</vt:lpstr>
      <vt:lpstr>Worksheet</vt:lpstr>
      <vt:lpstr>Verizon SOI</vt:lpstr>
      <vt:lpstr>Presentation Overview</vt:lpstr>
      <vt:lpstr>Summary</vt:lpstr>
      <vt:lpstr>NLP Framework to Identify Call Transcript Categories</vt:lpstr>
      <vt:lpstr>Very Scalable NLP Algorithm For Other Business Areas  Only 1 Stage of Manual Intervention</vt:lpstr>
      <vt:lpstr>Final NLP Category And Subcategory</vt:lpstr>
      <vt:lpstr>International Call Intent Categories</vt:lpstr>
      <vt:lpstr>NLP Approach: Text Cleaning</vt:lpstr>
      <vt:lpstr>NLP Approach: Text Cleaning</vt:lpstr>
      <vt:lpstr>NLP Approach: Keyword Extraction</vt:lpstr>
      <vt:lpstr>NLP Approach: Keyword Extraction</vt:lpstr>
      <vt:lpstr>NLP Approach: Topic Modeling</vt:lpstr>
      <vt:lpstr>NLP Approach: Assignation</vt:lpstr>
      <vt:lpstr>NLP Validation: Statistical Validation &amp; Post Model Analysis</vt:lpstr>
      <vt:lpstr>NLP Model Accuracy Determination Through Manual Analysis</vt:lpstr>
      <vt:lpstr>Comparison of NLP Model with Verint Results</vt:lpstr>
      <vt:lpstr>Next Steps</vt:lpstr>
      <vt:lpstr>APPENDIX</vt:lpstr>
      <vt:lpstr>Verint Call Topic Mapping with NLP</vt:lpstr>
      <vt:lpstr> </vt:lpstr>
      <vt:lpstr>Verint  Accuracy Calculation Steps</vt:lpstr>
      <vt:lpstr>Accuracy Calculation Steps Contd….</vt:lpstr>
      <vt:lpstr>Key opportunities identified for reducing predictive models </vt:lpstr>
      <vt:lpstr>Customer Insights</vt:lpstr>
      <vt:lpstr>NLP Insights: Phone Settings calls – 52K</vt:lpstr>
      <vt:lpstr>PowerPoint Presentation</vt:lpstr>
      <vt:lpstr>Fraud Calls Analysis</vt:lpstr>
      <vt:lpstr>Coverage Analysis</vt:lpstr>
      <vt:lpstr>Coverage Analysis</vt:lpstr>
      <vt:lpstr>International travel page analysis- 19K calls could have been reduced using right communication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Verizon SOI</dc:title>
  <dc:creator>Vaibhav Jain</dc:creator>
  <cp:lastModifiedBy>Jain, Vaibhav</cp:lastModifiedBy>
  <cp:revision>166</cp:revision>
  <dcterms:modified xsi:type="dcterms:W3CDTF">2020-12-08T20:53:26Z</dcterms:modified>
</cp:coreProperties>
</file>